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4" r:id="rId3"/>
    <p:sldId id="272" r:id="rId4"/>
    <p:sldId id="257" r:id="rId5"/>
    <p:sldId id="258" r:id="rId6"/>
    <p:sldId id="260" r:id="rId7"/>
    <p:sldId id="261" r:id="rId8"/>
    <p:sldId id="262" r:id="rId9"/>
    <p:sldId id="263" r:id="rId10"/>
    <p:sldId id="264" r:id="rId11"/>
    <p:sldId id="268" r:id="rId12"/>
    <p:sldId id="269" r:id="rId13"/>
    <p:sldId id="273"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0" d="100"/>
          <a:sy n="80" d="100"/>
        </p:scale>
        <p:origin x="120" y="69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9/16/2024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9/16/2024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9/16/2024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9/16/2024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9/16/2024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9/16/2024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9/16/2024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9/16/2024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9/16/2024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9/16/2024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9/16/2024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D7A18-77EA-4AD1-9DC7-558B9DAB84FB}"/>
              </a:ext>
            </a:extLst>
          </p:cNvPr>
          <p:cNvSpPr>
            <a:spLocks noGrp="1"/>
          </p:cNvSpPr>
          <p:nvPr>
            <p:ph type="ctrTitle"/>
          </p:nvPr>
        </p:nvSpPr>
        <p:spPr>
          <a:xfrm>
            <a:off x="1230456" y="402672"/>
            <a:ext cx="8825658" cy="3329581"/>
          </a:xfrm>
        </p:spPr>
        <p:txBody>
          <a:bodyPr/>
          <a:lstStyle/>
          <a:p>
            <a:pPr algn="ctr"/>
            <a:r>
              <a:rPr lang="fa-IR" b="1" dirty="0">
                <a:effectLst>
                  <a:outerShdw blurRad="38100" dist="38100" dir="2700000" algn="tl">
                    <a:srgbClr val="000000">
                      <a:alpha val="43137"/>
                    </a:srgbClr>
                  </a:outerShdw>
                </a:effectLst>
                <a:cs typeface="B Titr" panose="00000700000000000000" pitchFamily="2" charset="-78"/>
              </a:rPr>
              <a:t>تغییر زبان اعداد</a:t>
            </a:r>
            <a:br>
              <a:rPr lang="en-US" dirty="0"/>
            </a:br>
            <a:r>
              <a:rPr lang="en-US" b="1" dirty="0">
                <a:latin typeface="Times New Roman" panose="02020603050405020304" pitchFamily="18" charset="0"/>
                <a:cs typeface="Times New Roman" panose="02020603050405020304" pitchFamily="18" charset="0"/>
              </a:rPr>
              <a:t>Page Number</a:t>
            </a:r>
            <a:r>
              <a:rPr lang="fa-IR" b="1" dirty="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002E5C5D-C008-44FF-B082-9DBDC80849C7}"/>
              </a:ext>
            </a:extLst>
          </p:cNvPr>
          <p:cNvSpPr>
            <a:spLocks noGrp="1"/>
          </p:cNvSpPr>
          <p:nvPr>
            <p:ph type="subTitle" idx="1"/>
          </p:nvPr>
        </p:nvSpPr>
        <p:spPr>
          <a:xfrm>
            <a:off x="1289179" y="5423331"/>
            <a:ext cx="8825658" cy="1153637"/>
          </a:xfrm>
        </p:spPr>
        <p:txBody>
          <a:bodyPr>
            <a:normAutofit fontScale="92500" lnSpcReduction="10000"/>
          </a:bodyPr>
          <a:lstStyle/>
          <a:p>
            <a:pPr algn="ctr"/>
            <a:r>
              <a:rPr lang="fa-IR" b="1" dirty="0">
                <a:effectLst>
                  <a:outerShdw blurRad="38100" dist="38100" dir="2700000" algn="tl">
                    <a:srgbClr val="000000">
                      <a:alpha val="43137"/>
                    </a:srgbClr>
                  </a:outerShdw>
                </a:effectLst>
                <a:cs typeface="B Roya" panose="00000400000000000000" pitchFamily="2" charset="-78"/>
              </a:rPr>
              <a:t>تهیه کننده: مریم شریف نوبری</a:t>
            </a:r>
          </a:p>
          <a:p>
            <a:pPr algn="ctr"/>
            <a:r>
              <a:rPr lang="fa-IR" b="1" dirty="0">
                <a:effectLst>
                  <a:outerShdw blurRad="38100" dist="38100" dir="2700000" algn="tl">
                    <a:srgbClr val="000000">
                      <a:alpha val="43137"/>
                    </a:srgbClr>
                  </a:outerShdw>
                </a:effectLst>
                <a:cs typeface="B Roya" panose="00000400000000000000" pitchFamily="2" charset="-78"/>
              </a:rPr>
              <a:t>دانشکده دندانپزشکی</a:t>
            </a:r>
          </a:p>
          <a:p>
            <a:pPr algn="ctr"/>
            <a:r>
              <a:rPr lang="fa-IR" b="1" dirty="0">
                <a:effectLst>
                  <a:outerShdw blurRad="38100" dist="38100" dir="2700000" algn="tl">
                    <a:srgbClr val="000000">
                      <a:alpha val="43137"/>
                    </a:srgbClr>
                  </a:outerShdw>
                </a:effectLst>
                <a:cs typeface="B Roya" panose="00000400000000000000" pitchFamily="2" charset="-78"/>
              </a:rPr>
              <a:t>شهریور1403</a:t>
            </a:r>
          </a:p>
          <a:p>
            <a:pPr algn="ctr"/>
            <a:endParaRPr lang="fa-IR" dirty="0"/>
          </a:p>
          <a:p>
            <a:pPr algn="ctr"/>
            <a:endParaRPr lang="en-US" dirty="0"/>
          </a:p>
        </p:txBody>
      </p:sp>
    </p:spTree>
    <p:extLst>
      <p:ext uri="{BB962C8B-B14F-4D97-AF65-F5344CB8AC3E}">
        <p14:creationId xmlns:p14="http://schemas.microsoft.com/office/powerpoint/2010/main" val="991876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F38D6-D258-4947-B63D-3F473D3AF99D}"/>
              </a:ext>
            </a:extLst>
          </p:cNvPr>
          <p:cNvSpPr>
            <a:spLocks noGrp="1"/>
          </p:cNvSpPr>
          <p:nvPr>
            <p:ph type="title"/>
          </p:nvPr>
        </p:nvSpPr>
        <p:spPr/>
        <p:txBody>
          <a:bodyPr/>
          <a:lstStyle/>
          <a:p>
            <a:pPr algn="r" rtl="1"/>
            <a:r>
              <a:rPr lang="fa-IR" b="1" dirty="0">
                <a:cs typeface="B Nazanin" panose="00000400000000000000" pitchFamily="2" charset="-78"/>
              </a:rPr>
              <a:t>تغییر دادن </a:t>
            </a:r>
            <a:r>
              <a:rPr lang="en-US" b="1" dirty="0">
                <a:latin typeface="Times New Roman" panose="02020603050405020304" pitchFamily="18" charset="0"/>
                <a:cs typeface="B Nazanin" panose="00000400000000000000" pitchFamily="2" charset="-78"/>
              </a:rPr>
              <a:t>Style</a:t>
            </a:r>
            <a:br>
              <a:rPr lang="fa-IR" b="1" dirty="0">
                <a:cs typeface="B Nazanin" panose="00000400000000000000" pitchFamily="2" charset="-78"/>
              </a:rPr>
            </a:br>
            <a:r>
              <a:rPr lang="fa-IR" b="1" dirty="0">
                <a:cs typeface="B Nazanin" panose="00000400000000000000" pitchFamily="2" charset="-78"/>
              </a:rPr>
              <a:t>روش سوم:</a:t>
            </a:r>
            <a:endParaRPr lang="en-US" dirty="0">
              <a:cs typeface="B Nazanin" panose="00000400000000000000" pitchFamily="2" charset="-78"/>
            </a:endParaRPr>
          </a:p>
        </p:txBody>
      </p:sp>
      <p:sp>
        <p:nvSpPr>
          <p:cNvPr id="3" name="Content Placeholder 2">
            <a:extLst>
              <a:ext uri="{FF2B5EF4-FFF2-40B4-BE49-F238E27FC236}">
                <a16:creationId xmlns:a16="http://schemas.microsoft.com/office/drawing/2014/main" id="{B4B7D968-C94C-48D8-ACC5-4996D3D91B6D}"/>
              </a:ext>
            </a:extLst>
          </p:cNvPr>
          <p:cNvSpPr>
            <a:spLocks noGrp="1"/>
          </p:cNvSpPr>
          <p:nvPr>
            <p:ph idx="1"/>
          </p:nvPr>
        </p:nvSpPr>
        <p:spPr>
          <a:xfrm>
            <a:off x="1103312" y="2052918"/>
            <a:ext cx="8946541" cy="4195481"/>
          </a:xfrm>
        </p:spPr>
        <p:txBody>
          <a:bodyPr/>
          <a:lstStyle/>
          <a:p>
            <a:pPr marL="0" indent="0" algn="just" rtl="1">
              <a:buNone/>
            </a:pPr>
            <a:r>
              <a:rPr lang="fa-IR" dirty="0">
                <a:cs typeface="B Nazanin" panose="00000400000000000000" pitchFamily="2" charset="-78"/>
              </a:rPr>
              <a:t>بعد از اینکه شماره مورد نظرتان را در سربرگ یا پابرگ یک صفحه زدید، روی شماره صفحه که اکنون به انگلیسی است دو بار کلیک کنید تا انتخاب شود.</a:t>
            </a:r>
          </a:p>
          <a:p>
            <a:pPr marL="0" indent="0" algn="just" rtl="1">
              <a:buNone/>
            </a:pPr>
            <a:r>
              <a:rPr lang="fa-IR" dirty="0">
                <a:cs typeface="B Nazanin" panose="00000400000000000000" pitchFamily="2" charset="-78"/>
              </a:rPr>
              <a:t>حالا در نوار ابزارهای بالا وارد زبانه </a:t>
            </a:r>
            <a:r>
              <a:rPr lang="en-US" dirty="0">
                <a:latin typeface="Times New Roman" panose="02020603050405020304" pitchFamily="18" charset="0"/>
                <a:cs typeface="Times New Roman" panose="02020603050405020304" pitchFamily="18" charset="0"/>
              </a:rPr>
              <a:t>Home</a:t>
            </a:r>
            <a:r>
              <a:rPr lang="en-US" dirty="0">
                <a:cs typeface="B Nazanin" panose="00000400000000000000" pitchFamily="2" charset="-78"/>
              </a:rPr>
              <a:t> </a:t>
            </a:r>
            <a:r>
              <a:rPr lang="fa-IR" dirty="0">
                <a:cs typeface="B Nazanin" panose="00000400000000000000" pitchFamily="2" charset="-78"/>
              </a:rPr>
              <a:t>شوید. در بخش سمت راستی به سراغ کادری بروید که </a:t>
            </a:r>
            <a:r>
              <a:rPr lang="en-US" dirty="0">
                <a:latin typeface="Times New Roman" panose="02020603050405020304" pitchFamily="18" charset="0"/>
                <a:cs typeface="Times New Roman" panose="02020603050405020304" pitchFamily="18" charset="0"/>
              </a:rPr>
              <a:t>Styles</a:t>
            </a:r>
            <a:r>
              <a:rPr lang="en-US" dirty="0">
                <a:cs typeface="B Nazanin" panose="00000400000000000000" pitchFamily="2" charset="-78"/>
              </a:rPr>
              <a:t> </a:t>
            </a:r>
            <a:r>
              <a:rPr lang="fa-IR" dirty="0">
                <a:cs typeface="B Nazanin" panose="00000400000000000000" pitchFamily="2" charset="-78"/>
              </a:rPr>
              <a:t>نام دارد. قصد داریم با ساخت یک استایل جدید، مشکل انگلیسی بودن شماره‌های صفحه را برطرف کنیم. در سمت راست همین کادر، علامتی به شکل یک خط افقی و فلشی زیر آن را مشاهده می‌کنید. روی آن بزنید.</a:t>
            </a:r>
          </a:p>
          <a:p>
            <a:pPr marL="0" indent="0" algn="just" rtl="1">
              <a:buNone/>
            </a:pPr>
            <a:r>
              <a:rPr lang="fa-IR" dirty="0">
                <a:cs typeface="B Nazanin" panose="00000400000000000000" pitchFamily="2" charset="-78"/>
              </a:rPr>
              <a:t>حالا منوی </a:t>
            </a:r>
            <a:r>
              <a:rPr lang="en-US" dirty="0">
                <a:latin typeface="Times New Roman" panose="02020603050405020304" pitchFamily="18" charset="0"/>
                <a:cs typeface="Times New Roman" panose="02020603050405020304" pitchFamily="18" charset="0"/>
              </a:rPr>
              <a:t>Styles</a:t>
            </a:r>
            <a:r>
              <a:rPr lang="en-US" dirty="0">
                <a:cs typeface="B Nazanin" panose="00000400000000000000" pitchFamily="2" charset="-78"/>
              </a:rPr>
              <a:t> </a:t>
            </a:r>
            <a:r>
              <a:rPr lang="fa-IR" dirty="0">
                <a:cs typeface="B Nazanin" panose="00000400000000000000" pitchFamily="2" charset="-78"/>
              </a:rPr>
              <a:t>بزرگ‌تر شده و گزینه </a:t>
            </a:r>
            <a:r>
              <a:rPr lang="en-US" dirty="0">
                <a:latin typeface="Times New Roman" panose="02020603050405020304" pitchFamily="18" charset="0"/>
                <a:cs typeface="Times New Roman" panose="02020603050405020304" pitchFamily="18" charset="0"/>
              </a:rPr>
              <a:t>Create a Style</a:t>
            </a:r>
            <a:r>
              <a:rPr lang="en-US" dirty="0">
                <a:cs typeface="B Nazanin" panose="00000400000000000000" pitchFamily="2" charset="-78"/>
              </a:rPr>
              <a:t> </a:t>
            </a:r>
            <a:r>
              <a:rPr lang="fa-IR" dirty="0">
                <a:cs typeface="B Nazanin" panose="00000400000000000000" pitchFamily="2" charset="-78"/>
              </a:rPr>
              <a:t>را در پایین مشاهده خواهید کرد، روی آن کلیک کنید.</a:t>
            </a:r>
          </a:p>
          <a:p>
            <a:pPr marL="0" indent="0" algn="r" rtl="1">
              <a:buNone/>
            </a:pPr>
            <a:endParaRPr lang="fa-IR" dirty="0">
              <a:cs typeface="B Nazanin" panose="00000400000000000000" pitchFamily="2" charset="-78"/>
            </a:endParaRPr>
          </a:p>
          <a:p>
            <a:endParaRPr lang="en-US" dirty="0"/>
          </a:p>
        </p:txBody>
      </p:sp>
      <p:pic>
        <p:nvPicPr>
          <p:cNvPr id="1026" name="Picture 2" descr="شماره زدن صفحات در ورد به فارسی">
            <a:extLst>
              <a:ext uri="{FF2B5EF4-FFF2-40B4-BE49-F238E27FC236}">
                <a16:creationId xmlns:a16="http://schemas.microsoft.com/office/drawing/2014/main" id="{002C3CEC-E4F5-4E48-A2CD-61EB873B2B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2881313"/>
            <a:ext cx="5715000" cy="11620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9EC7940-99DF-4EB6-B5EE-DFD9F1E0B1CC}"/>
              </a:ext>
            </a:extLst>
          </p:cNvPr>
          <p:cNvPicPr>
            <a:picLocks noChangeAspect="1"/>
          </p:cNvPicPr>
          <p:nvPr/>
        </p:nvPicPr>
        <p:blipFill rotWithShape="1">
          <a:blip r:embed="rId3"/>
          <a:srcRect l="2684" r="6009" b="66728"/>
          <a:stretch/>
        </p:blipFill>
        <p:spPr>
          <a:xfrm>
            <a:off x="1" y="4429388"/>
            <a:ext cx="12192000" cy="2428612"/>
          </a:xfrm>
          <a:prstGeom prst="rect">
            <a:avLst/>
          </a:prstGeom>
        </p:spPr>
      </p:pic>
      <p:pic>
        <p:nvPicPr>
          <p:cNvPr id="5" name="Picture 4">
            <a:extLst>
              <a:ext uri="{FF2B5EF4-FFF2-40B4-BE49-F238E27FC236}">
                <a16:creationId xmlns:a16="http://schemas.microsoft.com/office/drawing/2014/main" id="{9B6CF927-B94E-41A1-8CE6-FEFF05F5C195}"/>
              </a:ext>
            </a:extLst>
          </p:cNvPr>
          <p:cNvPicPr>
            <a:picLocks noChangeAspect="1"/>
          </p:cNvPicPr>
          <p:nvPr/>
        </p:nvPicPr>
        <p:blipFill rotWithShape="1">
          <a:blip r:embed="rId4"/>
          <a:srcRect b="81774"/>
          <a:stretch/>
        </p:blipFill>
        <p:spPr>
          <a:xfrm>
            <a:off x="0" y="0"/>
            <a:ext cx="12192000" cy="1249960"/>
          </a:xfrm>
          <a:prstGeom prst="rect">
            <a:avLst/>
          </a:prstGeom>
        </p:spPr>
      </p:pic>
      <p:cxnSp>
        <p:nvCxnSpPr>
          <p:cNvPr id="7" name="Straight Arrow Connector 6">
            <a:extLst>
              <a:ext uri="{FF2B5EF4-FFF2-40B4-BE49-F238E27FC236}">
                <a16:creationId xmlns:a16="http://schemas.microsoft.com/office/drawing/2014/main" id="{7D976EFA-478F-4909-A8A8-6040DCBF9D93}"/>
              </a:ext>
            </a:extLst>
          </p:cNvPr>
          <p:cNvCxnSpPr>
            <a:cxnSpLocks/>
          </p:cNvCxnSpPr>
          <p:nvPr/>
        </p:nvCxnSpPr>
        <p:spPr>
          <a:xfrm>
            <a:off x="545284" y="253048"/>
            <a:ext cx="7239699" cy="67813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 name="Rectangle: Folded Corner 8">
            <a:extLst>
              <a:ext uri="{FF2B5EF4-FFF2-40B4-BE49-F238E27FC236}">
                <a16:creationId xmlns:a16="http://schemas.microsoft.com/office/drawing/2014/main" id="{59F58078-C38B-4E8E-B476-7E48876206AA}"/>
              </a:ext>
            </a:extLst>
          </p:cNvPr>
          <p:cNvSpPr/>
          <p:nvPr/>
        </p:nvSpPr>
        <p:spPr>
          <a:xfrm>
            <a:off x="11291583" y="624980"/>
            <a:ext cx="184557" cy="191747"/>
          </a:xfrm>
          <a:prstGeom prst="foldedCorner">
            <a:avLst/>
          </a:prstGeom>
          <a:no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Tree>
    <p:extLst>
      <p:ext uri="{BB962C8B-B14F-4D97-AF65-F5344CB8AC3E}">
        <p14:creationId xmlns:p14="http://schemas.microsoft.com/office/powerpoint/2010/main" val="2942373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4C3376-2867-44C0-8952-650B7F43E184}"/>
              </a:ext>
            </a:extLst>
          </p:cNvPr>
          <p:cNvSpPr>
            <a:spLocks noGrp="1"/>
          </p:cNvSpPr>
          <p:nvPr>
            <p:ph idx="1"/>
          </p:nvPr>
        </p:nvSpPr>
        <p:spPr>
          <a:xfrm>
            <a:off x="6627303" y="2052918"/>
            <a:ext cx="4513277" cy="4195481"/>
          </a:xfrm>
        </p:spPr>
        <p:txBody>
          <a:bodyPr/>
          <a:lstStyle/>
          <a:p>
            <a:pPr marL="0" indent="0" algn="just" rtl="1">
              <a:buNone/>
            </a:pPr>
            <a:r>
              <a:rPr lang="fa-IR" dirty="0">
                <a:cs typeface="B Nazanin" panose="00000400000000000000" pitchFamily="2" charset="-78"/>
              </a:rPr>
              <a:t>پنجره‌ای جدید باز می‌شود که از شما می‌خواهد نامی برای استایل مورد نظرتان تایپ کنید. عبارت دلخواه را تایپ کرده و سپس روی دکمه </a:t>
            </a:r>
            <a:r>
              <a:rPr lang="en-US" dirty="0">
                <a:latin typeface="Times New Roman" panose="02020603050405020304" pitchFamily="18" charset="0"/>
                <a:cs typeface="Times New Roman" panose="02020603050405020304" pitchFamily="18" charset="0"/>
              </a:rPr>
              <a:t>Modify</a:t>
            </a:r>
            <a:r>
              <a:rPr lang="fa-IR" dirty="0">
                <a:cs typeface="B Nazanin" panose="00000400000000000000" pitchFamily="2" charset="-78"/>
              </a:rPr>
              <a:t>بزنید.</a:t>
            </a:r>
          </a:p>
          <a:p>
            <a:pPr algn="r" rtl="1"/>
            <a:endParaRPr lang="en-US" dirty="0"/>
          </a:p>
        </p:txBody>
      </p:sp>
      <p:pic>
        <p:nvPicPr>
          <p:cNvPr id="4" name="Picture 3">
            <a:extLst>
              <a:ext uri="{FF2B5EF4-FFF2-40B4-BE49-F238E27FC236}">
                <a16:creationId xmlns:a16="http://schemas.microsoft.com/office/drawing/2014/main" id="{7CB1CA8E-33B1-4F78-BF1B-F9D8FA4CA410}"/>
              </a:ext>
            </a:extLst>
          </p:cNvPr>
          <p:cNvPicPr>
            <a:picLocks noChangeAspect="1"/>
          </p:cNvPicPr>
          <p:nvPr/>
        </p:nvPicPr>
        <p:blipFill rotWithShape="1">
          <a:blip r:embed="rId2"/>
          <a:srcRect l="8495" t="945" r="21737" b="10572"/>
          <a:stretch/>
        </p:blipFill>
        <p:spPr>
          <a:xfrm>
            <a:off x="3020036" y="1870743"/>
            <a:ext cx="3338819" cy="1812023"/>
          </a:xfrm>
          <a:prstGeom prst="rect">
            <a:avLst/>
          </a:prstGeom>
        </p:spPr>
      </p:pic>
    </p:spTree>
    <p:extLst>
      <p:ext uri="{BB962C8B-B14F-4D97-AF65-F5344CB8AC3E}">
        <p14:creationId xmlns:p14="http://schemas.microsoft.com/office/powerpoint/2010/main" val="4261315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0A4835-3A8D-400A-B8AD-FB637E1777D9}"/>
              </a:ext>
            </a:extLst>
          </p:cNvPr>
          <p:cNvSpPr>
            <a:spLocks noGrp="1"/>
          </p:cNvSpPr>
          <p:nvPr>
            <p:ph idx="1"/>
          </p:nvPr>
        </p:nvSpPr>
        <p:spPr>
          <a:xfrm>
            <a:off x="5838736" y="2012372"/>
            <a:ext cx="4605558" cy="4195481"/>
          </a:xfrm>
        </p:spPr>
        <p:txBody>
          <a:bodyPr/>
          <a:lstStyle/>
          <a:p>
            <a:pPr marL="0" indent="0" algn="just" rtl="1">
              <a:buNone/>
            </a:pPr>
            <a:r>
              <a:rPr lang="fa-IR" dirty="0">
                <a:cs typeface="B Nazanin" panose="00000400000000000000" pitchFamily="2" charset="-78"/>
              </a:rPr>
              <a:t>در پنجره‌ای که باز شده است از بخش </a:t>
            </a:r>
            <a:r>
              <a:rPr lang="en-US" dirty="0">
                <a:cs typeface="B Nazanin" panose="00000400000000000000" pitchFamily="2" charset="-78"/>
              </a:rPr>
              <a:t> </a:t>
            </a:r>
            <a:r>
              <a:rPr lang="en-US" dirty="0">
                <a:latin typeface="Times New Roman" panose="02020603050405020304" pitchFamily="18" charset="0"/>
                <a:cs typeface="Times New Roman" panose="02020603050405020304" pitchFamily="18" charset="0"/>
              </a:rPr>
              <a:t>Formatting </a:t>
            </a:r>
            <a:r>
              <a:rPr lang="fa-IR" dirty="0">
                <a:cs typeface="B Nazanin" panose="00000400000000000000" pitchFamily="2" charset="-78"/>
              </a:rPr>
              <a:t>فونتی فارسی را انتخاب کنید. به عنوان مثال  فونت </a:t>
            </a:r>
            <a:endParaRPr lang="en-US" dirty="0">
              <a:cs typeface="B Nazanin" panose="00000400000000000000" pitchFamily="2" charset="-78"/>
            </a:endParaRPr>
          </a:p>
          <a:p>
            <a:pPr marL="0" indent="0" algn="just" rtl="1">
              <a:buNone/>
            </a:pPr>
            <a:r>
              <a:rPr lang="en-US" dirty="0">
                <a:latin typeface="Times New Roman" panose="02020603050405020304" pitchFamily="18" charset="0"/>
                <a:cs typeface="Times New Roman" panose="02020603050405020304" pitchFamily="18" charset="0"/>
              </a:rPr>
              <a:t>B Nazanin</a:t>
            </a:r>
            <a:r>
              <a:rPr lang="fa-IR" dirty="0">
                <a:cs typeface="B Nazanin" panose="00000400000000000000" pitchFamily="2" charset="-78"/>
              </a:rPr>
              <a:t>. </a:t>
            </a:r>
            <a:endParaRPr lang="en-US" dirty="0">
              <a:cs typeface="B Nazanin" panose="00000400000000000000" pitchFamily="2" charset="-78"/>
            </a:endParaRPr>
          </a:p>
          <a:p>
            <a:pPr marL="0" indent="0" algn="just" rtl="1">
              <a:buNone/>
            </a:pPr>
            <a:r>
              <a:rPr lang="fa-IR" dirty="0">
                <a:cs typeface="B Nazanin" panose="00000400000000000000" pitchFamily="2" charset="-78"/>
              </a:rPr>
              <a:t>حالا روی دکمه </a:t>
            </a:r>
            <a:r>
              <a:rPr lang="en-US" dirty="0">
                <a:latin typeface="Times New Roman" panose="02020603050405020304" pitchFamily="18" charset="0"/>
                <a:cs typeface="Times New Roman" panose="02020603050405020304" pitchFamily="18" charset="0"/>
              </a:rPr>
              <a:t>OK</a:t>
            </a:r>
            <a:r>
              <a:rPr lang="en-US" dirty="0">
                <a:cs typeface="B Nazanin" panose="00000400000000000000" pitchFamily="2" charset="-78"/>
              </a:rPr>
              <a:t> </a:t>
            </a:r>
            <a:r>
              <a:rPr lang="fa-IR" dirty="0">
                <a:cs typeface="B Nazanin" panose="00000400000000000000" pitchFamily="2" charset="-78"/>
              </a:rPr>
              <a:t>کلیک کنید و به محض بسته شدن پنجره خواهید دید که عدد صفحه به صورت فارسی نمایش داده می‌شود.</a:t>
            </a:r>
          </a:p>
          <a:p>
            <a:pPr marL="0" indent="0" algn="r" rtl="1">
              <a:buNone/>
            </a:pPr>
            <a:endParaRPr lang="en-US"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F3ADB87E-2C1F-4C58-8CA0-48FFF717839D}"/>
              </a:ext>
            </a:extLst>
          </p:cNvPr>
          <p:cNvPicPr>
            <a:picLocks noChangeAspect="1"/>
          </p:cNvPicPr>
          <p:nvPr/>
        </p:nvPicPr>
        <p:blipFill rotWithShape="1">
          <a:blip r:embed="rId2"/>
          <a:srcRect l="3562" t="1470" r="3943" b="4385"/>
          <a:stretch/>
        </p:blipFill>
        <p:spPr>
          <a:xfrm>
            <a:off x="453004" y="738231"/>
            <a:ext cx="5075340" cy="5192785"/>
          </a:xfrm>
          <a:prstGeom prst="rect">
            <a:avLst/>
          </a:prstGeom>
        </p:spPr>
      </p:pic>
      <p:sp>
        <p:nvSpPr>
          <p:cNvPr id="8" name="Rectangle 7">
            <a:extLst>
              <a:ext uri="{FF2B5EF4-FFF2-40B4-BE49-F238E27FC236}">
                <a16:creationId xmlns:a16="http://schemas.microsoft.com/office/drawing/2014/main" id="{D1554DBE-D25D-4B59-B15A-354C47192956}"/>
              </a:ext>
            </a:extLst>
          </p:cNvPr>
          <p:cNvSpPr/>
          <p:nvPr/>
        </p:nvSpPr>
        <p:spPr>
          <a:xfrm>
            <a:off x="545284" y="2332140"/>
            <a:ext cx="1208015" cy="478172"/>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1478320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EEBD3-B341-4339-A4CD-36D84DFA1488}"/>
              </a:ext>
            </a:extLst>
          </p:cNvPr>
          <p:cNvSpPr>
            <a:spLocks noGrp="1"/>
          </p:cNvSpPr>
          <p:nvPr>
            <p:ph type="title"/>
          </p:nvPr>
        </p:nvSpPr>
        <p:spPr/>
        <p:txBody>
          <a:bodyPr/>
          <a:lstStyle/>
          <a:p>
            <a:endParaRPr lang="en-US"/>
          </a:p>
        </p:txBody>
      </p:sp>
      <p:pic>
        <p:nvPicPr>
          <p:cNvPr id="4" name="Screen Recording 3">
            <a:hlinkClick r:id="" action="ppaction://media"/>
            <a:extLst>
              <a:ext uri="{FF2B5EF4-FFF2-40B4-BE49-F238E27FC236}">
                <a16:creationId xmlns:a16="http://schemas.microsoft.com/office/drawing/2014/main" id="{A2CB096F-DA64-42BD-A9A6-80BB92EA3CF8}"/>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0" y="0"/>
            <a:ext cx="12130481" cy="6405282"/>
          </a:xfrm>
        </p:spPr>
      </p:pic>
    </p:spTree>
    <p:extLst>
      <p:ext uri="{BB962C8B-B14F-4D97-AF65-F5344CB8AC3E}">
        <p14:creationId xmlns:p14="http://schemas.microsoft.com/office/powerpoint/2010/main" val="32057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29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F7CDC5-6709-4389-AE71-FFF9F5D87CA2}"/>
              </a:ext>
            </a:extLst>
          </p:cNvPr>
          <p:cNvSpPr>
            <a:spLocks noGrp="1"/>
          </p:cNvSpPr>
          <p:nvPr>
            <p:ph idx="1"/>
          </p:nvPr>
        </p:nvSpPr>
        <p:spPr>
          <a:xfrm>
            <a:off x="1229147" y="1893527"/>
            <a:ext cx="8946541" cy="4195481"/>
          </a:xfrm>
        </p:spPr>
        <p:txBody>
          <a:bodyPr/>
          <a:lstStyle/>
          <a:p>
            <a:pPr marL="0" indent="0" algn="just" rtl="1">
              <a:buNone/>
            </a:pPr>
            <a:r>
              <a:rPr lang="fa-IR" dirty="0"/>
              <a:t> </a:t>
            </a:r>
            <a:r>
              <a:rPr lang="fa-IR" sz="2400" dirty="0">
                <a:cs typeface="B Nazanin" panose="00000400000000000000" pitchFamily="2" charset="-78"/>
              </a:rPr>
              <a:t>هنگام شماره گذاری صفحات در ورد ، اگرچه گاهی این شماره صفحات به صورت فارسی نمایش داده می شوند اما در اکثر مواقع شماره صفحات نمایش داده شده در ورد با وجود زبان فارسی متن با هر فرمت گرافیکی، به صورت انگلیسی نمایش داده می شوند و به هنگام چاپ نیز این مشکل وجود دارد.</a:t>
            </a:r>
          </a:p>
          <a:p>
            <a:pPr marL="457200" lvl="1" indent="0" algn="r">
              <a:buNone/>
            </a:pPr>
            <a:r>
              <a:rPr lang="fa-IR" sz="2400" dirty="0">
                <a:cs typeface="B Nazanin" panose="00000400000000000000" pitchFamily="2" charset="-78"/>
              </a:rPr>
              <a:t>بنابراین در این مطلب به راه حل های برطرف کردن این موضوع پرداخته ایم:</a:t>
            </a:r>
            <a:endParaRPr lang="en-US" sz="2400" dirty="0">
              <a:cs typeface="B Nazanin" panose="00000400000000000000" pitchFamily="2" charset="-78"/>
            </a:endParaRPr>
          </a:p>
        </p:txBody>
      </p:sp>
    </p:spTree>
    <p:extLst>
      <p:ext uri="{BB962C8B-B14F-4D97-AF65-F5344CB8AC3E}">
        <p14:creationId xmlns:p14="http://schemas.microsoft.com/office/powerpoint/2010/main" val="235918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6D795C6-CAD4-4878-BE8B-DCF600F0A561}"/>
              </a:ext>
            </a:extLst>
          </p:cNvPr>
          <p:cNvSpPr>
            <a:spLocks noGrp="1"/>
          </p:cNvSpPr>
          <p:nvPr>
            <p:ph type="title"/>
          </p:nvPr>
        </p:nvSpPr>
        <p:spPr/>
        <p:txBody>
          <a:bodyPr/>
          <a:lstStyle/>
          <a:p>
            <a:pPr algn="r"/>
            <a:r>
              <a:rPr lang="fa-IR" sz="4400" b="1" dirty="0">
                <a:cs typeface="B Nazanin" panose="00000400000000000000" pitchFamily="2" charset="-78"/>
              </a:rPr>
              <a:t>روش اول:</a:t>
            </a:r>
            <a:endParaRPr lang="en-US" sz="4400" b="1" dirty="0">
              <a:cs typeface="B Nazanin" panose="00000400000000000000" pitchFamily="2" charset="-78"/>
            </a:endParaRPr>
          </a:p>
        </p:txBody>
      </p:sp>
      <p:sp>
        <p:nvSpPr>
          <p:cNvPr id="3" name="Content Placeholder 2">
            <a:extLst>
              <a:ext uri="{FF2B5EF4-FFF2-40B4-BE49-F238E27FC236}">
                <a16:creationId xmlns:a16="http://schemas.microsoft.com/office/drawing/2014/main" id="{2B0438B5-4304-477A-B035-F7D6F091A80A}"/>
              </a:ext>
            </a:extLst>
          </p:cNvPr>
          <p:cNvSpPr>
            <a:spLocks noGrp="1"/>
          </p:cNvSpPr>
          <p:nvPr>
            <p:ph idx="1"/>
          </p:nvPr>
        </p:nvSpPr>
        <p:spPr/>
        <p:txBody>
          <a:bodyPr/>
          <a:lstStyle/>
          <a:p>
            <a:pPr algn="just" rtl="1"/>
            <a:r>
              <a:rPr lang="fa-IR" dirty="0">
                <a:cs typeface="B Nazanin" panose="00000400000000000000" pitchFamily="2" charset="-78"/>
              </a:rPr>
              <a:t>برای فارسی کردن شماره صفحه در ورد بعد از اینکه با استفاده از گزینه </a:t>
            </a:r>
            <a:r>
              <a:rPr lang="en-US" b="1" dirty="0">
                <a:latin typeface="Times New Roman" panose="02020603050405020304" pitchFamily="18" charset="0"/>
                <a:cs typeface="Times New Roman" panose="02020603050405020304" pitchFamily="18" charset="0"/>
              </a:rPr>
              <a:t>Page Numbering</a:t>
            </a:r>
            <a:r>
              <a:rPr lang="en-US" dirty="0">
                <a:latin typeface="Times New Roman" panose="02020603050405020304" pitchFamily="18" charset="0"/>
                <a:cs typeface="Times New Roman" panose="02020603050405020304" pitchFamily="18" charset="0"/>
              </a:rPr>
              <a:t> </a:t>
            </a:r>
            <a:r>
              <a:rPr lang="fa-IR" dirty="0">
                <a:cs typeface="B Nazanin" panose="00000400000000000000" pitchFamily="2" charset="-78"/>
              </a:rPr>
              <a:t>در منوی </a:t>
            </a:r>
            <a:r>
              <a:rPr lang="en-US" b="1" dirty="0">
                <a:latin typeface="Times New Roman" panose="02020603050405020304" pitchFamily="18" charset="0"/>
                <a:cs typeface="Times New Roman" panose="02020603050405020304" pitchFamily="18" charset="0"/>
              </a:rPr>
              <a:t>Insert</a:t>
            </a:r>
            <a:r>
              <a:rPr lang="en-US" dirty="0">
                <a:cs typeface="B Nazanin" panose="00000400000000000000" pitchFamily="2" charset="-78"/>
              </a:rPr>
              <a:t> </a:t>
            </a:r>
            <a:r>
              <a:rPr lang="fa-IR" dirty="0">
                <a:cs typeface="B Nazanin" panose="00000400000000000000" pitchFamily="2" charset="-78"/>
              </a:rPr>
              <a:t>شماره صفحه را فعال کردید، با دو بار کلیک کردن روی شماره صفحه ایجاد شده، قسمت </a:t>
            </a:r>
            <a:r>
              <a:rPr lang="en-US" b="1" dirty="0">
                <a:latin typeface="Times New Roman" panose="02020603050405020304" pitchFamily="18" charset="0"/>
                <a:cs typeface="Times New Roman" panose="02020603050405020304" pitchFamily="18" charset="0"/>
              </a:rPr>
              <a:t>Footer</a:t>
            </a:r>
            <a:r>
              <a:rPr lang="en-US" dirty="0">
                <a:cs typeface="B Nazanin" panose="00000400000000000000" pitchFamily="2" charset="-78"/>
              </a:rPr>
              <a:t> </a:t>
            </a:r>
            <a:r>
              <a:rPr lang="fa-IR" dirty="0">
                <a:cs typeface="B Nazanin" panose="00000400000000000000" pitchFamily="2" charset="-78"/>
              </a:rPr>
              <a:t>را فعال کنید. روی کادری که دور شماره صفحه را گرفته کلیک کنید و سپس کنترل و شیفت سمت راست را باهم فشار دهید. این روش بیشتر در نسخه های 2013 و 2016 ورد جوابگو می باشد. </a:t>
            </a:r>
            <a:endParaRPr lang="en-US" dirty="0">
              <a:cs typeface="B Nazanin" panose="00000400000000000000" pitchFamily="2" charset="-78"/>
            </a:endParaRPr>
          </a:p>
        </p:txBody>
      </p:sp>
      <p:pic>
        <p:nvPicPr>
          <p:cNvPr id="5" name="Picture 4">
            <a:extLst>
              <a:ext uri="{FF2B5EF4-FFF2-40B4-BE49-F238E27FC236}">
                <a16:creationId xmlns:a16="http://schemas.microsoft.com/office/drawing/2014/main" id="{4FFDF439-A4CF-4CC9-B6AC-E44066BA526D}"/>
              </a:ext>
            </a:extLst>
          </p:cNvPr>
          <p:cNvPicPr>
            <a:picLocks noChangeAspect="1"/>
          </p:cNvPicPr>
          <p:nvPr/>
        </p:nvPicPr>
        <p:blipFill rotWithShape="1">
          <a:blip r:embed="rId2"/>
          <a:srcRect t="2340" r="5042"/>
          <a:stretch/>
        </p:blipFill>
        <p:spPr>
          <a:xfrm>
            <a:off x="2198074" y="3585268"/>
            <a:ext cx="7004807" cy="2590799"/>
          </a:xfrm>
          <a:prstGeom prst="rect">
            <a:avLst/>
          </a:prstGeom>
        </p:spPr>
      </p:pic>
      <p:sp>
        <p:nvSpPr>
          <p:cNvPr id="6" name="TextBox 5">
            <a:extLst>
              <a:ext uri="{FF2B5EF4-FFF2-40B4-BE49-F238E27FC236}">
                <a16:creationId xmlns:a16="http://schemas.microsoft.com/office/drawing/2014/main" id="{61740B65-9671-417E-ABFE-82B9E83E2834}"/>
              </a:ext>
            </a:extLst>
          </p:cNvPr>
          <p:cNvSpPr txBox="1"/>
          <p:nvPr/>
        </p:nvSpPr>
        <p:spPr>
          <a:xfrm>
            <a:off x="3036657" y="4880668"/>
            <a:ext cx="1551963" cy="369332"/>
          </a:xfrm>
          <a:prstGeom prst="rect">
            <a:avLst/>
          </a:prstGeom>
          <a:noFill/>
        </p:spPr>
        <p:txBody>
          <a:bodyPr wrap="square" rtlCol="0">
            <a:spAutoFit/>
          </a:bodyPr>
          <a:lstStyle/>
          <a:p>
            <a:r>
              <a:rPr lang="en-US" b="1" dirty="0" err="1">
                <a:solidFill>
                  <a:srgbClr val="FF0000"/>
                </a:solidFill>
                <a:latin typeface="Times New Roman" panose="02020603050405020304" pitchFamily="18" charset="0"/>
                <a:cs typeface="Times New Roman" panose="02020603050405020304" pitchFamily="18" charset="0"/>
              </a:rPr>
              <a:t>ctrl+shift</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6031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93E48-8596-490B-B55A-FE5AA28EAEAE}"/>
              </a:ext>
            </a:extLst>
          </p:cNvPr>
          <p:cNvSpPr>
            <a:spLocks noGrp="1"/>
          </p:cNvSpPr>
          <p:nvPr>
            <p:ph type="title"/>
          </p:nvPr>
        </p:nvSpPr>
        <p:spPr/>
        <p:txBody>
          <a:bodyPr/>
          <a:lstStyle/>
          <a:p>
            <a:pPr algn="r" rtl="1"/>
            <a:r>
              <a:rPr lang="fa-IR" sz="4400" b="1" dirty="0">
                <a:solidFill>
                  <a:prstClr val="white"/>
                </a:solidFill>
                <a:latin typeface="Times New Roman" panose="02020603050405020304" pitchFamily="18" charset="0"/>
                <a:ea typeface="Times New Roman" panose="02020603050405020304" pitchFamily="18" charset="0"/>
                <a:cs typeface="B Nazanin" panose="00000400000000000000" pitchFamily="2" charset="-78"/>
              </a:rPr>
              <a:t>روش دوم:</a:t>
            </a:r>
            <a:endParaRPr lang="en-US" sz="4400" dirty="0">
              <a:cs typeface="B Nazanin" panose="00000400000000000000" pitchFamily="2" charset="-78"/>
            </a:endParaRPr>
          </a:p>
        </p:txBody>
      </p:sp>
      <p:sp>
        <p:nvSpPr>
          <p:cNvPr id="3" name="Content Placeholder 2">
            <a:extLst>
              <a:ext uri="{FF2B5EF4-FFF2-40B4-BE49-F238E27FC236}">
                <a16:creationId xmlns:a16="http://schemas.microsoft.com/office/drawing/2014/main" id="{9943E1BB-EC20-4C71-8B4A-3AFEBC34207C}"/>
              </a:ext>
            </a:extLst>
          </p:cNvPr>
          <p:cNvSpPr>
            <a:spLocks noGrp="1"/>
          </p:cNvSpPr>
          <p:nvPr>
            <p:ph idx="1"/>
          </p:nvPr>
        </p:nvSpPr>
        <p:spPr>
          <a:xfrm>
            <a:off x="713064" y="1313166"/>
            <a:ext cx="11132191" cy="4973272"/>
          </a:xfrm>
        </p:spPr>
        <p:txBody>
          <a:bodyPr/>
          <a:lstStyle/>
          <a:p>
            <a:pPr marL="0" lvl="0" indent="0" algn="just" rtl="1">
              <a:lnSpc>
                <a:spcPct val="107000"/>
              </a:lnSpc>
              <a:spcAft>
                <a:spcPts val="800"/>
              </a:spcAft>
              <a:buNone/>
              <a:tabLst>
                <a:tab pos="228600" algn="l"/>
              </a:tabLst>
            </a:pPr>
            <a:r>
              <a:rPr lang="fa-IR" dirty="0">
                <a:cs typeface="B Nazanin" panose="00000400000000000000" pitchFamily="2" charset="-78"/>
              </a:rPr>
              <a:t>در ورد 2019 مانند نسخه‌های قبلی از جمله 2013 و 2016 نمیتوان شماره صفحات را فارسی کرد و روش های متفاوتی دارد از جمله:</a:t>
            </a:r>
            <a:endParaRPr lang="fa-IR" dirty="0">
              <a:latin typeface="Times New Roman" panose="02020603050405020304" pitchFamily="18" charset="0"/>
              <a:ea typeface="Times New Roman" panose="02020603050405020304" pitchFamily="18" charset="0"/>
              <a:cs typeface="B Nazanin" panose="00000400000000000000" pitchFamily="2" charset="-78"/>
            </a:endParaRPr>
          </a:p>
          <a:p>
            <a:pPr lvl="0" algn="just" rtl="1">
              <a:lnSpc>
                <a:spcPct val="107000"/>
              </a:lnSpc>
              <a:spcAft>
                <a:spcPts val="800"/>
              </a:spcAft>
              <a:buFont typeface="Wingdings" panose="05000000000000000000" pitchFamily="2" charset="2"/>
              <a:buChar char="Ø"/>
              <a:tabLst>
                <a:tab pos="228600" algn="l"/>
              </a:tabLst>
            </a:pPr>
            <a:r>
              <a:rPr lang="fa-IR" dirty="0">
                <a:latin typeface="Times New Roman" panose="02020603050405020304" pitchFamily="18" charset="0"/>
                <a:ea typeface="Times New Roman" panose="02020603050405020304" pitchFamily="18" charset="0"/>
                <a:cs typeface="B Nazanin" panose="00000400000000000000" pitchFamily="2" charset="-78"/>
              </a:rPr>
              <a:t>ا</a:t>
            </a:r>
            <a:r>
              <a:rPr lang="ar-SA" dirty="0">
                <a:latin typeface="Times New Roman" panose="02020603050405020304" pitchFamily="18" charset="0"/>
                <a:ea typeface="Times New Roman" panose="02020603050405020304" pitchFamily="18" charset="0"/>
                <a:cs typeface="B Nazanin" panose="00000400000000000000" pitchFamily="2" charset="-78"/>
              </a:rPr>
              <a:t>بتدا در بخش</a:t>
            </a:r>
            <a:r>
              <a:rPr lang="en-US" dirty="0">
                <a:latin typeface="Times New Roman" panose="02020603050405020304" pitchFamily="18" charset="0"/>
                <a:ea typeface="Times New Roman" panose="02020603050405020304" pitchFamily="18" charset="0"/>
                <a:cs typeface="B Nazanin" panose="00000400000000000000" pitchFamily="2" charset="-78"/>
              </a:rPr>
              <a:t> Header &amp; Footer </a:t>
            </a:r>
            <a:r>
              <a:rPr lang="ar-SA" dirty="0">
                <a:latin typeface="Times New Roman" panose="02020603050405020304" pitchFamily="18" charset="0"/>
                <a:ea typeface="Times New Roman" panose="02020603050405020304" pitchFamily="18" charset="0"/>
                <a:cs typeface="B Nazanin" panose="00000400000000000000" pitchFamily="2" charset="-78"/>
              </a:rPr>
              <a:t>فایل</a:t>
            </a:r>
            <a:r>
              <a:rPr lang="en-US" dirty="0">
                <a:latin typeface="Times New Roman" panose="02020603050405020304" pitchFamily="18" charset="0"/>
                <a:ea typeface="Times New Roman" panose="02020603050405020304" pitchFamily="18" charset="0"/>
                <a:cs typeface="B Nazanin" panose="00000400000000000000" pitchFamily="2" charset="-78"/>
              </a:rPr>
              <a:t> Word </a:t>
            </a:r>
            <a:r>
              <a:rPr lang="ar-SA" dirty="0">
                <a:latin typeface="Times New Roman" panose="02020603050405020304" pitchFamily="18" charset="0"/>
                <a:ea typeface="Times New Roman" panose="02020603050405020304" pitchFamily="18" charset="0"/>
                <a:cs typeface="B Nazanin" panose="00000400000000000000" pitchFamily="2" charset="-78"/>
              </a:rPr>
              <a:t>که شامل محتوای</a:t>
            </a:r>
            <a:r>
              <a:rPr lang="en-US" dirty="0">
                <a:latin typeface="Times New Roman" panose="02020603050405020304" pitchFamily="18" charset="0"/>
                <a:ea typeface="Times New Roman" panose="02020603050405020304" pitchFamily="18" charset="0"/>
                <a:cs typeface="B Nazanin" panose="00000400000000000000" pitchFamily="2" charset="-78"/>
              </a:rPr>
              <a:t> Page Number </a:t>
            </a:r>
            <a:r>
              <a:rPr lang="ar-SA" dirty="0">
                <a:latin typeface="Times New Roman" panose="02020603050405020304" pitchFamily="18" charset="0"/>
                <a:ea typeface="Times New Roman" panose="02020603050405020304" pitchFamily="18" charset="0"/>
                <a:cs typeface="B Nazanin" panose="00000400000000000000" pitchFamily="2" charset="-78"/>
              </a:rPr>
              <a:t>است</a:t>
            </a:r>
            <a:r>
              <a:rPr lang="fa-IR" dirty="0">
                <a:latin typeface="Times New Roman" panose="02020603050405020304" pitchFamily="18" charset="0"/>
                <a:ea typeface="Times New Roman" panose="02020603050405020304" pitchFamily="18" charset="0"/>
                <a:cs typeface="B Nazanin" panose="00000400000000000000" pitchFamily="2" charset="-78"/>
              </a:rPr>
              <a:t>.</a:t>
            </a:r>
            <a:endParaRPr lang="en-US" dirty="0">
              <a:latin typeface="Times New Roman" panose="02020603050405020304" pitchFamily="18" charset="0"/>
              <a:ea typeface="Times New Roman" panose="02020603050405020304" pitchFamily="18" charset="0"/>
              <a:cs typeface="B Nazanin" panose="00000400000000000000" pitchFamily="2" charset="-78"/>
            </a:endParaRPr>
          </a:p>
          <a:p>
            <a:pPr marL="0" lvl="0" indent="0" algn="just" rtl="1">
              <a:lnSpc>
                <a:spcPct val="107000"/>
              </a:lnSpc>
              <a:spcAft>
                <a:spcPts val="800"/>
              </a:spcAft>
              <a:buNone/>
              <a:tabLst>
                <a:tab pos="228600" algn="l"/>
              </a:tabLst>
            </a:pPr>
            <a:r>
              <a:rPr lang="ar-SA" dirty="0">
                <a:latin typeface="Times New Roman" panose="02020603050405020304" pitchFamily="18" charset="0"/>
                <a:ea typeface="Times New Roman" panose="02020603050405020304" pitchFamily="18" charset="0"/>
                <a:cs typeface="B Nazanin" panose="00000400000000000000" pitchFamily="2" charset="-78"/>
              </a:rPr>
              <a:t> </a:t>
            </a:r>
            <a:r>
              <a:rPr lang="en-US" dirty="0">
                <a:latin typeface="Times New Roman" panose="02020603050405020304" pitchFamily="18" charset="0"/>
                <a:ea typeface="Times New Roman" panose="02020603050405020304" pitchFamily="18" charset="0"/>
                <a:cs typeface="B Nazanin" panose="00000400000000000000" pitchFamily="2" charset="-78"/>
              </a:rPr>
              <a:t>)</a:t>
            </a:r>
            <a:r>
              <a:rPr lang="fa-IR" dirty="0">
                <a:latin typeface="Times New Roman" panose="02020603050405020304" pitchFamily="18" charset="0"/>
                <a:ea typeface="Times New Roman" panose="02020603050405020304" pitchFamily="18" charset="0"/>
                <a:cs typeface="B Nazanin" panose="00000400000000000000" pitchFamily="2" charset="-78"/>
              </a:rPr>
              <a:t>عدد مورد نظر)</a:t>
            </a:r>
            <a:r>
              <a:rPr lang="ar-SA" dirty="0">
                <a:latin typeface="Times New Roman" panose="02020603050405020304" pitchFamily="18" charset="0"/>
                <a:ea typeface="Times New Roman" panose="02020603050405020304" pitchFamily="18" charset="0"/>
                <a:cs typeface="B Nazanin" panose="00000400000000000000" pitchFamily="2" charset="-78"/>
              </a:rPr>
              <a:t>، کلیک نمایید</a:t>
            </a:r>
            <a:r>
              <a:rPr lang="en-US" dirty="0">
                <a:latin typeface="Times New Roman" panose="02020603050405020304" pitchFamily="18" charset="0"/>
                <a:ea typeface="Times New Roman" panose="02020603050405020304" pitchFamily="18" charset="0"/>
                <a:cs typeface="B Nazanin" panose="00000400000000000000" pitchFamily="2" charset="-78"/>
              </a:rPr>
              <a:t> </a:t>
            </a:r>
            <a:r>
              <a:rPr lang="fa-IR" dirty="0">
                <a:latin typeface="Times New Roman" panose="02020603050405020304" pitchFamily="18" charset="0"/>
                <a:ea typeface="Times New Roman" panose="02020603050405020304" pitchFamily="18" charset="0"/>
                <a:cs typeface="B Nazanin" panose="00000400000000000000" pitchFamily="2" charset="-78"/>
              </a:rPr>
              <a:t> و فونت را به فارسی تغییر دهید.</a:t>
            </a:r>
            <a:endParaRPr lang="en-US" dirty="0">
              <a:latin typeface="Times New Roman" panose="02020603050405020304" pitchFamily="18" charset="0"/>
              <a:ea typeface="Times New Roman" panose="02020603050405020304" pitchFamily="18" charset="0"/>
              <a:cs typeface="B Nazanin" panose="00000400000000000000" pitchFamily="2" charset="-78"/>
            </a:endParaRPr>
          </a:p>
          <a:p>
            <a:pPr marL="0" lvl="0" indent="0" algn="just" rtl="1">
              <a:lnSpc>
                <a:spcPct val="107000"/>
              </a:lnSpc>
              <a:spcAft>
                <a:spcPts val="800"/>
              </a:spcAft>
              <a:buNone/>
              <a:tabLst>
                <a:tab pos="228600" algn="l"/>
              </a:tabLst>
            </a:pPr>
            <a:r>
              <a:rPr lang="fa-IR" dirty="0">
                <a:latin typeface="Times New Roman" panose="02020603050405020304" pitchFamily="18" charset="0"/>
                <a:ea typeface="Times New Roman" panose="02020603050405020304" pitchFamily="18" charset="0"/>
                <a:cs typeface="B Nazanin" panose="00000400000000000000" pitchFamily="2" charset="-78"/>
              </a:rPr>
              <a:t> دقت فرمایید حتما فونت فارسی در سیستم نصب شده باشد.</a:t>
            </a:r>
          </a:p>
          <a:p>
            <a:pPr marL="0" lvl="0" indent="0" algn="just" rtl="1">
              <a:lnSpc>
                <a:spcPct val="107000"/>
              </a:lnSpc>
              <a:spcAft>
                <a:spcPts val="800"/>
              </a:spcAft>
              <a:buNone/>
              <a:tabLst>
                <a:tab pos="228600" algn="l"/>
              </a:tabLst>
            </a:pPr>
            <a:r>
              <a:rPr lang="fa-IR" dirty="0">
                <a:latin typeface="Times New Roman" panose="02020603050405020304" pitchFamily="18" charset="0"/>
                <a:ea typeface="Times New Roman" panose="02020603050405020304" pitchFamily="18" charset="0"/>
                <a:cs typeface="B Nazanin" panose="00000400000000000000" pitchFamily="2" charset="-78"/>
              </a:rPr>
              <a:t>س</a:t>
            </a:r>
            <a:r>
              <a:rPr lang="ar-SA" dirty="0">
                <a:latin typeface="Times New Roman" panose="02020603050405020304" pitchFamily="18" charset="0"/>
                <a:ea typeface="Times New Roman" panose="02020603050405020304" pitchFamily="18" charset="0"/>
                <a:cs typeface="B Nazanin" panose="00000400000000000000" pitchFamily="2" charset="-78"/>
              </a:rPr>
              <a:t>پس با استفاده از کلید میانبر</a:t>
            </a:r>
            <a:r>
              <a:rPr lang="en-US" dirty="0">
                <a:latin typeface="Times New Roman" panose="02020603050405020304" pitchFamily="18" charset="0"/>
                <a:ea typeface="Times New Roman" panose="02020603050405020304" pitchFamily="18" charset="0"/>
                <a:cs typeface="B Nazanin" panose="00000400000000000000" pitchFamily="2" charset="-78"/>
              </a:rPr>
              <a:t> Ctrl + H </a:t>
            </a:r>
            <a:r>
              <a:rPr lang="ar-SA" dirty="0">
                <a:latin typeface="Times New Roman" panose="02020603050405020304" pitchFamily="18" charset="0"/>
                <a:ea typeface="Times New Roman" panose="02020603050405020304" pitchFamily="18" charset="0"/>
                <a:cs typeface="B Nazanin" panose="00000400000000000000" pitchFamily="2" charset="-78"/>
              </a:rPr>
              <a:t>وارد ابزار</a:t>
            </a:r>
            <a:r>
              <a:rPr lang="en-US" dirty="0">
                <a:latin typeface="Times New Roman" panose="02020603050405020304" pitchFamily="18" charset="0"/>
                <a:ea typeface="Times New Roman" panose="02020603050405020304" pitchFamily="18" charset="0"/>
                <a:cs typeface="B Nazanin" panose="00000400000000000000" pitchFamily="2" charset="-78"/>
              </a:rPr>
              <a:t> Replace </a:t>
            </a:r>
            <a:r>
              <a:rPr lang="ar-SA" dirty="0">
                <a:latin typeface="Times New Roman" panose="02020603050405020304" pitchFamily="18" charset="0"/>
                <a:ea typeface="Times New Roman" panose="02020603050405020304" pitchFamily="18" charset="0"/>
                <a:cs typeface="B Nazanin" panose="00000400000000000000" pitchFamily="2" charset="-78"/>
              </a:rPr>
              <a:t>شوید یا </a:t>
            </a:r>
            <a:r>
              <a:rPr lang="en-US" dirty="0">
                <a:latin typeface="Times New Roman" panose="02020603050405020304" pitchFamily="18" charset="0"/>
                <a:ea typeface="Times New Roman" panose="02020603050405020304" pitchFamily="18" charset="0"/>
                <a:cs typeface="B Nazanin" panose="00000400000000000000" pitchFamily="2" charset="-78"/>
              </a:rPr>
              <a:t>Home--- Replace </a:t>
            </a:r>
            <a:endParaRPr lang="en-US" sz="1600" dirty="0">
              <a:latin typeface="Calibri" panose="020F0502020204030204" pitchFamily="34" charset="0"/>
              <a:ea typeface="Calibri" panose="020F0502020204030204" pitchFamily="34" charset="0"/>
              <a:cs typeface="B Nazanin" panose="00000400000000000000" pitchFamily="2" charset="-78"/>
            </a:endParaRPr>
          </a:p>
          <a:p>
            <a:pPr marL="114300" indent="0" algn="just" rtl="1">
              <a:lnSpc>
                <a:spcPct val="107000"/>
              </a:lnSpc>
              <a:spcAft>
                <a:spcPts val="800"/>
              </a:spcAft>
              <a:buNone/>
            </a:pPr>
            <a:endParaRPr lang="en-US" dirty="0"/>
          </a:p>
        </p:txBody>
      </p:sp>
      <p:pic>
        <p:nvPicPr>
          <p:cNvPr id="4" name="Picture 3">
            <a:extLst>
              <a:ext uri="{FF2B5EF4-FFF2-40B4-BE49-F238E27FC236}">
                <a16:creationId xmlns:a16="http://schemas.microsoft.com/office/drawing/2014/main" id="{86023738-A652-4B4E-9735-686A5EE52F20}"/>
              </a:ext>
            </a:extLst>
          </p:cNvPr>
          <p:cNvPicPr/>
          <p:nvPr/>
        </p:nvPicPr>
        <p:blipFill>
          <a:blip r:embed="rId2"/>
          <a:stretch>
            <a:fillRect/>
          </a:stretch>
        </p:blipFill>
        <p:spPr>
          <a:xfrm>
            <a:off x="3023123" y="4870528"/>
            <a:ext cx="7664583" cy="1568741"/>
          </a:xfrm>
          <a:prstGeom prst="rect">
            <a:avLst/>
          </a:prstGeom>
          <a:ln>
            <a:noFill/>
          </a:ln>
          <a:effectLst>
            <a:outerShdw blurRad="190500" algn="tl" rotWithShape="0">
              <a:srgbClr val="000000">
                <a:alpha val="70000"/>
              </a:srgbClr>
            </a:outerShdw>
          </a:effectLst>
        </p:spPr>
      </p:pic>
      <p:cxnSp>
        <p:nvCxnSpPr>
          <p:cNvPr id="6" name="Straight Arrow Connector 5">
            <a:extLst>
              <a:ext uri="{FF2B5EF4-FFF2-40B4-BE49-F238E27FC236}">
                <a16:creationId xmlns:a16="http://schemas.microsoft.com/office/drawing/2014/main" id="{AA91DE7C-4432-44A9-8575-A00455953ACC}"/>
              </a:ext>
            </a:extLst>
          </p:cNvPr>
          <p:cNvCxnSpPr>
            <a:cxnSpLocks/>
          </p:cNvCxnSpPr>
          <p:nvPr/>
        </p:nvCxnSpPr>
        <p:spPr>
          <a:xfrm>
            <a:off x="3471195" y="5088644"/>
            <a:ext cx="6265100" cy="56625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2BEF0A8-C864-41D6-93D3-78F9EDE09D46}"/>
              </a:ext>
            </a:extLst>
          </p:cNvPr>
          <p:cNvGrpSpPr/>
          <p:nvPr/>
        </p:nvGrpSpPr>
        <p:grpSpPr>
          <a:xfrm>
            <a:off x="346745" y="2006079"/>
            <a:ext cx="3931772" cy="2306972"/>
            <a:chOff x="175280" y="1736808"/>
            <a:chExt cx="3931772" cy="2306972"/>
          </a:xfrm>
        </p:grpSpPr>
        <p:pic>
          <p:nvPicPr>
            <p:cNvPr id="7" name="Picture 6">
              <a:extLst>
                <a:ext uri="{FF2B5EF4-FFF2-40B4-BE49-F238E27FC236}">
                  <a16:creationId xmlns:a16="http://schemas.microsoft.com/office/drawing/2014/main" id="{3171E5DE-C730-415E-8A54-D3898CBF726F}"/>
                </a:ext>
              </a:extLst>
            </p:cNvPr>
            <p:cNvPicPr>
              <a:picLocks noChangeAspect="1"/>
            </p:cNvPicPr>
            <p:nvPr/>
          </p:nvPicPr>
          <p:blipFill rotWithShape="1">
            <a:blip r:embed="rId3"/>
            <a:srcRect l="3187" t="6601" r="64565" b="53939"/>
            <a:stretch/>
          </p:blipFill>
          <p:spPr>
            <a:xfrm>
              <a:off x="175280" y="1736808"/>
              <a:ext cx="3931772" cy="2306972"/>
            </a:xfrm>
            <a:prstGeom prst="rect">
              <a:avLst/>
            </a:prstGeom>
            <a:ln>
              <a:noFill/>
            </a:ln>
            <a:effectLst>
              <a:outerShdw blurRad="190500" algn="tl" rotWithShape="0">
                <a:srgbClr val="000000">
                  <a:alpha val="70000"/>
                </a:srgbClr>
              </a:outerShdw>
            </a:effectLst>
          </p:spPr>
        </p:pic>
        <p:sp>
          <p:nvSpPr>
            <p:cNvPr id="8" name="Rectangle 7">
              <a:extLst>
                <a:ext uri="{FF2B5EF4-FFF2-40B4-BE49-F238E27FC236}">
                  <a16:creationId xmlns:a16="http://schemas.microsoft.com/office/drawing/2014/main" id="{6723EA2A-9FB3-4D17-AD12-250A0593A3A8}"/>
                </a:ext>
              </a:extLst>
            </p:cNvPr>
            <p:cNvSpPr/>
            <p:nvPr/>
          </p:nvSpPr>
          <p:spPr>
            <a:xfrm>
              <a:off x="796956" y="2898631"/>
              <a:ext cx="461394" cy="151891"/>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grpSp>
    </p:spTree>
    <p:extLst>
      <p:ext uri="{BB962C8B-B14F-4D97-AF65-F5344CB8AC3E}">
        <p14:creationId xmlns:p14="http://schemas.microsoft.com/office/powerpoint/2010/main" val="3159931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D5F384-8AEE-4370-B7B2-EAA85A89ED59}"/>
              </a:ext>
            </a:extLst>
          </p:cNvPr>
          <p:cNvSpPr>
            <a:spLocks noGrp="1"/>
          </p:cNvSpPr>
          <p:nvPr>
            <p:ph idx="1"/>
          </p:nvPr>
        </p:nvSpPr>
        <p:spPr>
          <a:xfrm>
            <a:off x="7105474" y="2002584"/>
            <a:ext cx="4102217" cy="4195481"/>
          </a:xfrm>
        </p:spPr>
        <p:txBody>
          <a:bodyPr/>
          <a:lstStyle/>
          <a:p>
            <a:pPr marL="0" lvl="0" indent="0" algn="just" rtl="1">
              <a:lnSpc>
                <a:spcPct val="107000"/>
              </a:lnSpc>
              <a:spcAft>
                <a:spcPts val="800"/>
              </a:spcAft>
              <a:buNone/>
              <a:tabLst>
                <a:tab pos="228600" algn="l"/>
              </a:tabLst>
            </a:pPr>
            <a:r>
              <a:rPr lang="ar-SA" dirty="0">
                <a:latin typeface="Times New Roman" panose="02020603050405020304" pitchFamily="18" charset="0"/>
                <a:ea typeface="Times New Roman" panose="02020603050405020304" pitchFamily="18" charset="0"/>
                <a:cs typeface="B Nazanin" panose="00000400000000000000" pitchFamily="2" charset="-78"/>
              </a:rPr>
              <a:t>در بخش</a:t>
            </a:r>
            <a:r>
              <a:rPr lang="en-US" dirty="0">
                <a:latin typeface="Times New Roman" panose="02020603050405020304" pitchFamily="18" charset="0"/>
                <a:ea typeface="Times New Roman" panose="02020603050405020304" pitchFamily="18" charset="0"/>
                <a:cs typeface="B Nazanin" panose="00000400000000000000" pitchFamily="2" charset="-78"/>
              </a:rPr>
              <a:t> Find What </a:t>
            </a:r>
            <a:r>
              <a:rPr lang="ar-SA" dirty="0">
                <a:latin typeface="Times New Roman" panose="02020603050405020304" pitchFamily="18" charset="0"/>
                <a:ea typeface="Times New Roman" panose="02020603050405020304" pitchFamily="18" charset="0"/>
                <a:cs typeface="B Nazanin" panose="00000400000000000000" pitchFamily="2" charset="-78"/>
              </a:rPr>
              <a:t> کلیک می کنیم و از بخش</a:t>
            </a:r>
            <a:r>
              <a:rPr lang="ar-SA" dirty="0">
                <a:latin typeface="Calibri" panose="020F0502020204030204" pitchFamily="34" charset="0"/>
                <a:ea typeface="Times New Roman" panose="02020603050405020304" pitchFamily="18" charset="0"/>
                <a:cs typeface="B Nazanin" panose="00000400000000000000" pitchFamily="2" charset="-78"/>
              </a:rPr>
              <a:t> </a:t>
            </a:r>
            <a:r>
              <a:rPr lang="en-US" dirty="0">
                <a:latin typeface="Times New Roman" panose="02020603050405020304" pitchFamily="18" charset="0"/>
                <a:ea typeface="Times New Roman" panose="02020603050405020304" pitchFamily="18" charset="0"/>
                <a:cs typeface="B Nazanin" panose="00000400000000000000" pitchFamily="2" charset="-78"/>
              </a:rPr>
              <a:t>Replace----Special----- any Digit</a:t>
            </a:r>
            <a:r>
              <a:rPr lang="ar-SA" dirty="0">
                <a:latin typeface="Times New Roman" panose="02020603050405020304" pitchFamily="18" charset="0"/>
                <a:ea typeface="Times New Roman" panose="02020603050405020304" pitchFamily="18" charset="0"/>
                <a:cs typeface="B Nazanin" panose="00000400000000000000" pitchFamily="2" charset="-78"/>
              </a:rPr>
              <a:t> را انتخاب می کنیم.</a:t>
            </a:r>
            <a:endParaRPr lang="en-US" dirty="0">
              <a:latin typeface="Times New Roman" panose="02020603050405020304" pitchFamily="18" charset="0"/>
              <a:ea typeface="Times New Roman" panose="02020603050405020304" pitchFamily="18" charset="0"/>
              <a:cs typeface="B Nazanin" panose="00000400000000000000" pitchFamily="2" charset="-78"/>
            </a:endParaRPr>
          </a:p>
          <a:p>
            <a:pPr lvl="0" algn="just" rtl="1">
              <a:lnSpc>
                <a:spcPct val="107000"/>
              </a:lnSpc>
              <a:spcAft>
                <a:spcPts val="800"/>
              </a:spcAft>
              <a:buFont typeface="+mj-lt"/>
              <a:buAutoNum type="arabicPeriod"/>
              <a:tabLst>
                <a:tab pos="228600" algn="l"/>
              </a:tabLst>
            </a:pPr>
            <a:endParaRPr lang="en-US" sz="1600"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7" name="Rectangle: Rounded Corners 6">
            <a:extLst>
              <a:ext uri="{FF2B5EF4-FFF2-40B4-BE49-F238E27FC236}">
                <a16:creationId xmlns:a16="http://schemas.microsoft.com/office/drawing/2014/main" id="{2BD9DD38-CE71-4AC6-92D1-C602F56D4B7E}"/>
              </a:ext>
            </a:extLst>
          </p:cNvPr>
          <p:cNvSpPr/>
          <p:nvPr/>
        </p:nvSpPr>
        <p:spPr>
          <a:xfrm>
            <a:off x="3148755" y="2365426"/>
            <a:ext cx="945073" cy="1149562"/>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8" name="Group 7">
            <a:extLst>
              <a:ext uri="{FF2B5EF4-FFF2-40B4-BE49-F238E27FC236}">
                <a16:creationId xmlns:a16="http://schemas.microsoft.com/office/drawing/2014/main" id="{6D55F9FA-F13E-4A61-A5EB-482C12160239}"/>
              </a:ext>
            </a:extLst>
          </p:cNvPr>
          <p:cNvGrpSpPr/>
          <p:nvPr/>
        </p:nvGrpSpPr>
        <p:grpSpPr>
          <a:xfrm>
            <a:off x="1227677" y="1367136"/>
            <a:ext cx="5391150" cy="3922395"/>
            <a:chOff x="1278010" y="754739"/>
            <a:chExt cx="5391150" cy="3922395"/>
          </a:xfrm>
        </p:grpSpPr>
        <p:grpSp>
          <p:nvGrpSpPr>
            <p:cNvPr id="2" name="Group 1">
              <a:extLst>
                <a:ext uri="{FF2B5EF4-FFF2-40B4-BE49-F238E27FC236}">
                  <a16:creationId xmlns:a16="http://schemas.microsoft.com/office/drawing/2014/main" id="{949AAD99-C737-4AED-A521-790A9A57A6E5}"/>
                </a:ext>
              </a:extLst>
            </p:cNvPr>
            <p:cNvGrpSpPr/>
            <p:nvPr/>
          </p:nvGrpSpPr>
          <p:grpSpPr>
            <a:xfrm>
              <a:off x="1278010" y="754739"/>
              <a:ext cx="5391150" cy="3922395"/>
              <a:chOff x="1278010" y="754739"/>
              <a:chExt cx="5391150" cy="3922395"/>
            </a:xfrm>
          </p:grpSpPr>
          <p:pic>
            <p:nvPicPr>
              <p:cNvPr id="4" name="Picture 3">
                <a:extLst>
                  <a:ext uri="{FF2B5EF4-FFF2-40B4-BE49-F238E27FC236}">
                    <a16:creationId xmlns:a16="http://schemas.microsoft.com/office/drawing/2014/main" id="{00A22B7C-66ED-4201-9752-04641A108DB7}"/>
                  </a:ext>
                </a:extLst>
              </p:cNvPr>
              <p:cNvPicPr/>
              <p:nvPr/>
            </p:nvPicPr>
            <p:blipFill rotWithShape="1">
              <a:blip r:embed="rId2"/>
              <a:srcRect l="67156" t="22222" r="3051" b="15101"/>
              <a:stretch/>
            </p:blipFill>
            <p:spPr bwMode="auto">
              <a:xfrm>
                <a:off x="1278010" y="754739"/>
                <a:ext cx="5391150" cy="39223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5" name="Flowchart: Punched Tape 4">
                <a:extLst>
                  <a:ext uri="{FF2B5EF4-FFF2-40B4-BE49-F238E27FC236}">
                    <a16:creationId xmlns:a16="http://schemas.microsoft.com/office/drawing/2014/main" id="{4880EF6C-E1C1-41C8-87F0-EB44F1F0E7A5}"/>
                  </a:ext>
                </a:extLst>
              </p:cNvPr>
              <p:cNvSpPr/>
              <p:nvPr/>
            </p:nvSpPr>
            <p:spPr>
              <a:xfrm>
                <a:off x="1319954" y="2241975"/>
                <a:ext cx="604008" cy="123451"/>
              </a:xfrm>
              <a:prstGeom prst="flowChartPunchedTape">
                <a:avLst/>
              </a:prstGeom>
              <a:solidFill>
                <a:srgbClr val="FF0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6" name="Flowchart: Punched Tape 5">
              <a:extLst>
                <a:ext uri="{FF2B5EF4-FFF2-40B4-BE49-F238E27FC236}">
                  <a16:creationId xmlns:a16="http://schemas.microsoft.com/office/drawing/2014/main" id="{218E8FAC-BE62-4D78-AD9E-DD399FB0C137}"/>
                </a:ext>
              </a:extLst>
            </p:cNvPr>
            <p:cNvSpPr/>
            <p:nvPr/>
          </p:nvSpPr>
          <p:spPr>
            <a:xfrm>
              <a:off x="1319954" y="4169328"/>
              <a:ext cx="444617" cy="142613"/>
            </a:xfrm>
            <a:prstGeom prst="flowChartPunchedTape">
              <a:avLst/>
            </a:prstGeom>
            <a:solidFill>
              <a:srgbClr val="FF0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96267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EEEE46-3126-4279-9906-1EAB5A6AB079}"/>
              </a:ext>
            </a:extLst>
          </p:cNvPr>
          <p:cNvSpPr>
            <a:spLocks noGrp="1"/>
          </p:cNvSpPr>
          <p:nvPr>
            <p:ph idx="1"/>
          </p:nvPr>
        </p:nvSpPr>
        <p:spPr>
          <a:xfrm>
            <a:off x="6811861" y="1331259"/>
            <a:ext cx="3398782" cy="4195481"/>
          </a:xfrm>
        </p:spPr>
        <p:txBody>
          <a:bodyPr/>
          <a:lstStyle/>
          <a:p>
            <a:pPr marL="0" lvl="0" indent="0" algn="just" rtl="1">
              <a:lnSpc>
                <a:spcPct val="107000"/>
              </a:lnSpc>
              <a:spcAft>
                <a:spcPts val="800"/>
              </a:spcAft>
              <a:buNone/>
              <a:tabLst>
                <a:tab pos="228600" algn="l"/>
              </a:tabLst>
            </a:pPr>
            <a:r>
              <a:rPr lang="ar-SA" dirty="0">
                <a:latin typeface="Times New Roman" panose="02020603050405020304" pitchFamily="18" charset="0"/>
                <a:ea typeface="Times New Roman" panose="02020603050405020304" pitchFamily="18" charset="0"/>
                <a:cs typeface="B Nazanin" panose="00000400000000000000" pitchFamily="2" charset="-78"/>
              </a:rPr>
              <a:t>^# که به معنای تمام ارقام است درج </a:t>
            </a:r>
            <a:r>
              <a:rPr lang="ar-SA" dirty="0">
                <a:latin typeface="Calibri" panose="020F0502020204030204" pitchFamily="34" charset="0"/>
                <a:ea typeface="Times New Roman" panose="02020603050405020304" pitchFamily="18" charset="0"/>
                <a:cs typeface="B Nazanin" panose="00000400000000000000" pitchFamily="2" charset="-78"/>
              </a:rPr>
              <a:t> </a:t>
            </a:r>
            <a:r>
              <a:rPr lang="fa-IR" dirty="0">
                <a:latin typeface="Times New Roman" panose="02020603050405020304" pitchFamily="18" charset="0"/>
                <a:ea typeface="Times New Roman" panose="02020603050405020304" pitchFamily="18" charset="0"/>
                <a:cs typeface="B Nazanin" panose="00000400000000000000" pitchFamily="2" charset="-78"/>
              </a:rPr>
              <a:t> می شود </a:t>
            </a:r>
            <a:r>
              <a:rPr lang="ar-SA" dirty="0">
                <a:latin typeface="Times New Roman" panose="02020603050405020304" pitchFamily="18" charset="0"/>
                <a:ea typeface="Times New Roman" panose="02020603050405020304" pitchFamily="18" charset="0"/>
                <a:cs typeface="B Nazanin" panose="00000400000000000000" pitchFamily="2" charset="-78"/>
              </a:rPr>
              <a:t>و سپس از بخش</a:t>
            </a:r>
            <a:r>
              <a:rPr lang="en-US" dirty="0">
                <a:latin typeface="Times New Roman" panose="02020603050405020304" pitchFamily="18" charset="0"/>
                <a:ea typeface="Times New Roman" panose="02020603050405020304" pitchFamily="18" charset="0"/>
                <a:cs typeface="B Nazanin" panose="00000400000000000000" pitchFamily="2" charset="-78"/>
              </a:rPr>
              <a:t> More </a:t>
            </a:r>
            <a:r>
              <a:rPr lang="ar-SA" dirty="0">
                <a:latin typeface="Times New Roman" panose="02020603050405020304" pitchFamily="18" charset="0"/>
                <a:ea typeface="Times New Roman" panose="02020603050405020304" pitchFamily="18" charset="0"/>
                <a:cs typeface="B Nazanin" panose="00000400000000000000" pitchFamily="2" charset="-78"/>
              </a:rPr>
              <a:t>پنجره</a:t>
            </a:r>
            <a:r>
              <a:rPr lang="en-US" dirty="0">
                <a:latin typeface="Times New Roman" panose="02020603050405020304" pitchFamily="18" charset="0"/>
                <a:ea typeface="Times New Roman" panose="02020603050405020304" pitchFamily="18" charset="0"/>
                <a:cs typeface="B Nazanin" panose="00000400000000000000" pitchFamily="2" charset="-78"/>
              </a:rPr>
              <a:t> Find and Replace </a:t>
            </a:r>
            <a:r>
              <a:rPr lang="ar-SA" dirty="0">
                <a:latin typeface="Times New Roman" panose="02020603050405020304" pitchFamily="18" charset="0"/>
                <a:ea typeface="Times New Roman" panose="02020603050405020304" pitchFamily="18" charset="0"/>
                <a:cs typeface="B Nazanin" panose="00000400000000000000" pitchFamily="2" charset="-78"/>
              </a:rPr>
              <a:t>روی گزینه</a:t>
            </a:r>
            <a:r>
              <a:rPr lang="en-US" dirty="0">
                <a:latin typeface="Times New Roman" panose="02020603050405020304" pitchFamily="18" charset="0"/>
                <a:ea typeface="Times New Roman" panose="02020603050405020304" pitchFamily="18" charset="0"/>
                <a:cs typeface="B Nazanin" panose="00000400000000000000" pitchFamily="2" charset="-78"/>
              </a:rPr>
              <a:t> Format </a:t>
            </a:r>
            <a:r>
              <a:rPr lang="ar-SA" dirty="0">
                <a:latin typeface="Times New Roman" panose="02020603050405020304" pitchFamily="18" charset="0"/>
                <a:ea typeface="Times New Roman" panose="02020603050405020304" pitchFamily="18" charset="0"/>
                <a:cs typeface="B Nazanin" panose="00000400000000000000" pitchFamily="2" charset="-78"/>
              </a:rPr>
              <a:t>کلیک و مقدار</a:t>
            </a:r>
            <a:r>
              <a:rPr lang="en-US" dirty="0">
                <a:latin typeface="Times New Roman" panose="02020603050405020304" pitchFamily="18" charset="0"/>
                <a:ea typeface="Times New Roman" panose="02020603050405020304" pitchFamily="18" charset="0"/>
                <a:cs typeface="B Nazanin" panose="00000400000000000000" pitchFamily="2" charset="-78"/>
              </a:rPr>
              <a:t> Language </a:t>
            </a:r>
            <a:r>
              <a:rPr lang="ar-SA" dirty="0">
                <a:latin typeface="Times New Roman" panose="02020603050405020304" pitchFamily="18" charset="0"/>
                <a:ea typeface="Times New Roman" panose="02020603050405020304" pitchFamily="18" charset="0"/>
                <a:cs typeface="B Nazanin" panose="00000400000000000000" pitchFamily="2" charset="-78"/>
              </a:rPr>
              <a:t>را برابر با</a:t>
            </a:r>
            <a:r>
              <a:rPr lang="en-US" dirty="0">
                <a:latin typeface="Times New Roman" panose="02020603050405020304" pitchFamily="18" charset="0"/>
                <a:ea typeface="Times New Roman" panose="02020603050405020304" pitchFamily="18" charset="0"/>
                <a:cs typeface="B Nazanin" panose="00000400000000000000" pitchFamily="2" charset="-78"/>
              </a:rPr>
              <a:t> English </a:t>
            </a:r>
            <a:r>
              <a:rPr lang="ar-SA" dirty="0">
                <a:latin typeface="Times New Roman" panose="02020603050405020304" pitchFamily="18" charset="0"/>
                <a:ea typeface="Times New Roman" panose="02020603050405020304" pitchFamily="18" charset="0"/>
                <a:cs typeface="B Nazanin" panose="00000400000000000000" pitchFamily="2" charset="-78"/>
              </a:rPr>
              <a:t>تنظیم کنید</a:t>
            </a:r>
            <a:r>
              <a:rPr lang="en-US" dirty="0">
                <a:latin typeface="Times New Roman" panose="02020603050405020304" pitchFamily="18" charset="0"/>
                <a:ea typeface="Times New Roman" panose="02020603050405020304" pitchFamily="18" charset="0"/>
                <a:cs typeface="B Nazanin" panose="00000400000000000000" pitchFamily="2" charset="-78"/>
              </a:rPr>
              <a:t> .</a:t>
            </a:r>
            <a:endParaRPr lang="en-US" sz="1600" dirty="0">
              <a:latin typeface="Calibri" panose="020F0502020204030204" pitchFamily="34" charset="0"/>
              <a:ea typeface="Calibri" panose="020F0502020204030204" pitchFamily="34" charset="0"/>
              <a:cs typeface="B Nazanin" panose="00000400000000000000" pitchFamily="2" charset="-78"/>
            </a:endParaRPr>
          </a:p>
          <a:p>
            <a:pPr marL="0" indent="0">
              <a:buNone/>
            </a:pPr>
            <a:endParaRPr lang="en-US" dirty="0"/>
          </a:p>
        </p:txBody>
      </p:sp>
      <p:pic>
        <p:nvPicPr>
          <p:cNvPr id="4" name="Picture 3">
            <a:extLst>
              <a:ext uri="{FF2B5EF4-FFF2-40B4-BE49-F238E27FC236}">
                <a16:creationId xmlns:a16="http://schemas.microsoft.com/office/drawing/2014/main" id="{90DF527A-A146-4854-A8E7-6F7D7C1A0EF9}"/>
              </a:ext>
            </a:extLst>
          </p:cNvPr>
          <p:cNvPicPr/>
          <p:nvPr/>
        </p:nvPicPr>
        <p:blipFill rotWithShape="1">
          <a:blip r:embed="rId2"/>
          <a:srcRect l="39263" t="30769" r="35096" b="28205"/>
          <a:stretch/>
        </p:blipFill>
        <p:spPr bwMode="auto">
          <a:xfrm>
            <a:off x="1724330" y="842919"/>
            <a:ext cx="4448175" cy="36957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12500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AD0270-2F3E-46B6-A901-03ED7FD60741}"/>
              </a:ext>
            </a:extLst>
          </p:cNvPr>
          <p:cNvSpPr>
            <a:spLocks noGrp="1"/>
          </p:cNvSpPr>
          <p:nvPr>
            <p:ph idx="1"/>
          </p:nvPr>
        </p:nvSpPr>
        <p:spPr>
          <a:xfrm>
            <a:off x="7919206" y="2153586"/>
            <a:ext cx="3733102" cy="4195481"/>
          </a:xfrm>
        </p:spPr>
        <p:txBody>
          <a:bodyPr/>
          <a:lstStyle/>
          <a:p>
            <a:pPr marL="0" lvl="0" indent="0" algn="just" rtl="1">
              <a:lnSpc>
                <a:spcPct val="107000"/>
              </a:lnSpc>
              <a:spcAft>
                <a:spcPts val="800"/>
              </a:spcAft>
              <a:buNone/>
              <a:tabLst>
                <a:tab pos="228600" algn="l"/>
              </a:tabLst>
            </a:pPr>
            <a:r>
              <a:rPr lang="ar-SA" dirty="0">
                <a:latin typeface="Times New Roman" panose="02020603050405020304" pitchFamily="18" charset="0"/>
                <a:ea typeface="Times New Roman" panose="02020603050405020304" pitchFamily="18" charset="0"/>
                <a:cs typeface="B Nazanin" panose="00000400000000000000" pitchFamily="2" charset="-78"/>
              </a:rPr>
              <a:t>در بخش</a:t>
            </a:r>
            <a:r>
              <a:rPr lang="en-US" dirty="0">
                <a:latin typeface="Times New Roman" panose="02020603050405020304" pitchFamily="18" charset="0"/>
                <a:ea typeface="Times New Roman" panose="02020603050405020304" pitchFamily="18" charset="0"/>
                <a:cs typeface="B Nazanin" panose="00000400000000000000" pitchFamily="2" charset="-78"/>
              </a:rPr>
              <a:t> Replace With </a:t>
            </a:r>
            <a:r>
              <a:rPr lang="ar-SA" dirty="0">
                <a:latin typeface="Times New Roman" panose="02020603050405020304" pitchFamily="18" charset="0"/>
                <a:ea typeface="Times New Roman" panose="02020603050405020304" pitchFamily="18" charset="0"/>
                <a:cs typeface="B Nazanin" panose="00000400000000000000" pitchFamily="2" charset="-78"/>
              </a:rPr>
              <a:t>مقدار</a:t>
            </a:r>
            <a:r>
              <a:rPr lang="en-US" dirty="0">
                <a:latin typeface="Times New Roman" panose="02020603050405020304" pitchFamily="18" charset="0"/>
                <a:ea typeface="Times New Roman" panose="02020603050405020304" pitchFamily="18" charset="0"/>
                <a:cs typeface="B Nazanin" panose="00000400000000000000" pitchFamily="2" charset="-78"/>
              </a:rPr>
              <a:t> Language </a:t>
            </a:r>
            <a:r>
              <a:rPr lang="ar-SA" dirty="0">
                <a:latin typeface="Times New Roman" panose="02020603050405020304" pitchFamily="18" charset="0"/>
                <a:ea typeface="Times New Roman" panose="02020603050405020304" pitchFamily="18" charset="0"/>
                <a:cs typeface="B Nazanin" panose="00000400000000000000" pitchFamily="2" charset="-78"/>
              </a:rPr>
              <a:t>را برابر با</a:t>
            </a:r>
            <a:r>
              <a:rPr lang="ar-SA" dirty="0">
                <a:latin typeface="Calibri" panose="020F0502020204030204" pitchFamily="34" charset="0"/>
                <a:ea typeface="Times New Roman" panose="02020603050405020304" pitchFamily="18" charset="0"/>
                <a:cs typeface="B Nazanin" panose="00000400000000000000" pitchFamily="2" charset="-78"/>
              </a:rPr>
              <a:t> </a:t>
            </a:r>
            <a:r>
              <a:rPr lang="fa-IR" dirty="0">
                <a:latin typeface="Calibri" panose="020F0502020204030204" pitchFamily="34" charset="0"/>
                <a:ea typeface="Times New Roman" panose="02020603050405020304" pitchFamily="18" charset="0"/>
                <a:cs typeface="B Nazanin" panose="00000400000000000000" pitchFamily="2" charset="-78"/>
              </a:rPr>
              <a:t> </a:t>
            </a:r>
            <a:r>
              <a:rPr lang="en-US" dirty="0">
                <a:latin typeface="Times New Roman" panose="02020603050405020304" pitchFamily="18" charset="0"/>
                <a:ea typeface="Times New Roman" panose="02020603050405020304" pitchFamily="18" charset="0"/>
                <a:cs typeface="B Nazanin" panose="00000400000000000000" pitchFamily="2" charset="-78"/>
              </a:rPr>
              <a:t>Persian</a:t>
            </a:r>
            <a:r>
              <a:rPr lang="ar-SA" dirty="0">
                <a:latin typeface="Times New Roman" panose="02020603050405020304" pitchFamily="18" charset="0"/>
                <a:ea typeface="Times New Roman" panose="02020603050405020304" pitchFamily="18" charset="0"/>
                <a:cs typeface="B Nazanin" panose="00000400000000000000" pitchFamily="2" charset="-78"/>
              </a:rPr>
              <a:t>قرار دهید</a:t>
            </a:r>
            <a:r>
              <a:rPr lang="en-US" dirty="0">
                <a:latin typeface="Times New Roman" panose="02020603050405020304" pitchFamily="18" charset="0"/>
                <a:ea typeface="Times New Roman" panose="02020603050405020304" pitchFamily="18" charset="0"/>
                <a:cs typeface="B Nazanin" panose="00000400000000000000" pitchFamily="2" charset="-78"/>
              </a:rPr>
              <a:t> .</a:t>
            </a:r>
            <a:endParaRPr lang="en-US" sz="1600" dirty="0">
              <a:latin typeface="Calibri" panose="020F0502020204030204" pitchFamily="34" charset="0"/>
              <a:ea typeface="Calibri" panose="020F0502020204030204" pitchFamily="34" charset="0"/>
              <a:cs typeface="B Nazanin" panose="00000400000000000000" pitchFamily="2" charset="-78"/>
            </a:endParaRPr>
          </a:p>
          <a:p>
            <a:endParaRPr lang="en-US" dirty="0"/>
          </a:p>
        </p:txBody>
      </p:sp>
      <p:grpSp>
        <p:nvGrpSpPr>
          <p:cNvPr id="6" name="Group 5">
            <a:extLst>
              <a:ext uri="{FF2B5EF4-FFF2-40B4-BE49-F238E27FC236}">
                <a16:creationId xmlns:a16="http://schemas.microsoft.com/office/drawing/2014/main" id="{0B1CE8B5-8C76-47D4-8BEB-7CC27FAA23FD}"/>
              </a:ext>
            </a:extLst>
          </p:cNvPr>
          <p:cNvGrpSpPr/>
          <p:nvPr/>
        </p:nvGrpSpPr>
        <p:grpSpPr>
          <a:xfrm>
            <a:off x="1671860" y="1488471"/>
            <a:ext cx="5524500" cy="4038065"/>
            <a:chOff x="1772528" y="1706585"/>
            <a:chExt cx="5524500" cy="4038065"/>
          </a:xfrm>
        </p:grpSpPr>
        <p:grpSp>
          <p:nvGrpSpPr>
            <p:cNvPr id="2" name="Group 1">
              <a:extLst>
                <a:ext uri="{FF2B5EF4-FFF2-40B4-BE49-F238E27FC236}">
                  <a16:creationId xmlns:a16="http://schemas.microsoft.com/office/drawing/2014/main" id="{7E38587C-4698-4948-884E-1C4B90ED4BE7}"/>
                </a:ext>
              </a:extLst>
            </p:cNvPr>
            <p:cNvGrpSpPr/>
            <p:nvPr/>
          </p:nvGrpSpPr>
          <p:grpSpPr>
            <a:xfrm>
              <a:off x="1772528" y="1706585"/>
              <a:ext cx="5524500" cy="4038065"/>
              <a:chOff x="1772528" y="1706585"/>
              <a:chExt cx="5524500" cy="4038065"/>
            </a:xfrm>
          </p:grpSpPr>
          <p:pic>
            <p:nvPicPr>
              <p:cNvPr id="7" name="Picture 6">
                <a:extLst>
                  <a:ext uri="{FF2B5EF4-FFF2-40B4-BE49-F238E27FC236}">
                    <a16:creationId xmlns:a16="http://schemas.microsoft.com/office/drawing/2014/main" id="{9910A5DF-267E-4EFD-BBA4-69A8CFB3AFEB}"/>
                  </a:ext>
                </a:extLst>
              </p:cNvPr>
              <p:cNvPicPr/>
              <p:nvPr/>
            </p:nvPicPr>
            <p:blipFill rotWithShape="1">
              <a:blip r:embed="rId2">
                <a:extLst>
                  <a:ext uri="{28A0092B-C50C-407E-A947-70E740481C1C}">
                    <a14:useLocalDpi xmlns:a14="http://schemas.microsoft.com/office/drawing/2010/main" val="0"/>
                  </a:ext>
                </a:extLst>
              </a:blip>
              <a:srcRect l="2564" t="2184" r="4487" b="3272"/>
              <a:stretch/>
            </p:blipFill>
            <p:spPr bwMode="auto">
              <a:xfrm>
                <a:off x="1772528" y="1706585"/>
                <a:ext cx="5524500" cy="4038065"/>
              </a:xfrm>
              <a:prstGeom prst="rect">
                <a:avLst/>
              </a:prstGeom>
              <a:ln>
                <a:noFill/>
              </a:ln>
              <a:extLst>
                <a:ext uri="{53640926-AAD7-44D8-BBD7-CCE9431645EC}">
                  <a14:shadowObscured xmlns:a14="http://schemas.microsoft.com/office/drawing/2010/main"/>
                </a:ext>
              </a:extLst>
            </p:spPr>
          </p:pic>
          <p:sp>
            <p:nvSpPr>
              <p:cNvPr id="4" name="Flowchart: Punched Tape 3">
                <a:extLst>
                  <a:ext uri="{FF2B5EF4-FFF2-40B4-BE49-F238E27FC236}">
                    <a16:creationId xmlns:a16="http://schemas.microsoft.com/office/drawing/2014/main" id="{52CE6ED9-AF5A-4834-B688-25E95DC0BA12}"/>
                  </a:ext>
                </a:extLst>
              </p:cNvPr>
              <p:cNvSpPr/>
              <p:nvPr/>
            </p:nvSpPr>
            <p:spPr>
              <a:xfrm>
                <a:off x="1946246" y="2795632"/>
                <a:ext cx="687897" cy="190849"/>
              </a:xfrm>
              <a:prstGeom prst="flowChartPunchedTape">
                <a:avLst/>
              </a:prstGeom>
              <a:solidFill>
                <a:srgbClr val="FF0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5" name="Oval 4">
              <a:extLst>
                <a:ext uri="{FF2B5EF4-FFF2-40B4-BE49-F238E27FC236}">
                  <a16:creationId xmlns:a16="http://schemas.microsoft.com/office/drawing/2014/main" id="{4E20428A-6169-42CD-B017-62D95622DC3D}"/>
                </a:ext>
              </a:extLst>
            </p:cNvPr>
            <p:cNvSpPr/>
            <p:nvPr/>
          </p:nvSpPr>
          <p:spPr>
            <a:xfrm>
              <a:off x="2634143" y="2265027"/>
              <a:ext cx="402672" cy="2600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57909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4DC4FD-F14C-4E5E-BFB3-2E39FD67E835}"/>
              </a:ext>
            </a:extLst>
          </p:cNvPr>
          <p:cNvSpPr>
            <a:spLocks noGrp="1"/>
          </p:cNvSpPr>
          <p:nvPr>
            <p:ph idx="1"/>
          </p:nvPr>
        </p:nvSpPr>
        <p:spPr>
          <a:xfrm>
            <a:off x="1539539" y="1842990"/>
            <a:ext cx="8946541" cy="4195481"/>
          </a:xfrm>
        </p:spPr>
        <p:txBody>
          <a:bodyPr/>
          <a:lstStyle/>
          <a:p>
            <a:pPr marL="0" lvl="0" indent="0" algn="just" rtl="1">
              <a:lnSpc>
                <a:spcPct val="107000"/>
              </a:lnSpc>
              <a:spcAft>
                <a:spcPts val="800"/>
              </a:spcAft>
              <a:buNone/>
              <a:tabLst>
                <a:tab pos="228600" algn="l"/>
              </a:tabLst>
            </a:pPr>
            <a:r>
              <a:rPr lang="ar-SA" dirty="0">
                <a:latin typeface="Times New Roman" panose="02020603050405020304" pitchFamily="18" charset="0"/>
                <a:ea typeface="Times New Roman" panose="02020603050405020304" pitchFamily="18" charset="0"/>
                <a:cs typeface="B Nazanin" panose="00000400000000000000" pitchFamily="2" charset="-78"/>
              </a:rPr>
              <a:t>در پایان روی</a:t>
            </a:r>
            <a:r>
              <a:rPr lang="en-US" dirty="0">
                <a:latin typeface="Times New Roman" panose="02020603050405020304" pitchFamily="18" charset="0"/>
                <a:ea typeface="Times New Roman" panose="02020603050405020304" pitchFamily="18" charset="0"/>
                <a:cs typeface="B Nazanin" panose="00000400000000000000" pitchFamily="2" charset="-78"/>
              </a:rPr>
              <a:t> Replace All </a:t>
            </a:r>
            <a:r>
              <a:rPr lang="ar-SA" dirty="0">
                <a:latin typeface="Times New Roman" panose="02020603050405020304" pitchFamily="18" charset="0"/>
                <a:ea typeface="Times New Roman" panose="02020603050405020304" pitchFamily="18" charset="0"/>
                <a:cs typeface="B Nazanin" panose="00000400000000000000" pitchFamily="2" charset="-78"/>
              </a:rPr>
              <a:t>کلیک کنی</a:t>
            </a:r>
            <a:r>
              <a:rPr lang="fa-IR" dirty="0">
                <a:latin typeface="Times New Roman" panose="02020603050405020304" pitchFamily="18" charset="0"/>
                <a:ea typeface="Times New Roman" panose="02020603050405020304" pitchFamily="18" charset="0"/>
                <a:cs typeface="B Nazanin" panose="00000400000000000000" pitchFamily="2" charset="-78"/>
              </a:rPr>
              <a:t>د.</a:t>
            </a:r>
            <a:r>
              <a:rPr lang="fa-IR" sz="1600" dirty="0">
                <a:latin typeface="Calibri" panose="020F0502020204030204" pitchFamily="34" charset="0"/>
                <a:ea typeface="Calibri" panose="020F0502020204030204" pitchFamily="34" charset="0"/>
                <a:cs typeface="B Nazanin" panose="00000400000000000000" pitchFamily="2" charset="-78"/>
              </a:rPr>
              <a:t> </a:t>
            </a:r>
            <a:endParaRPr lang="en-US" sz="1600" dirty="0">
              <a:latin typeface="Calibri" panose="020F0502020204030204" pitchFamily="34" charset="0"/>
              <a:ea typeface="Calibri" panose="020F0502020204030204" pitchFamily="34" charset="0"/>
              <a:cs typeface="B Nazanin" panose="00000400000000000000" pitchFamily="2" charset="-78"/>
            </a:endParaRPr>
          </a:p>
          <a:p>
            <a:endParaRPr lang="en-US" dirty="0"/>
          </a:p>
        </p:txBody>
      </p:sp>
      <p:grpSp>
        <p:nvGrpSpPr>
          <p:cNvPr id="2" name="Group 1">
            <a:extLst>
              <a:ext uri="{FF2B5EF4-FFF2-40B4-BE49-F238E27FC236}">
                <a16:creationId xmlns:a16="http://schemas.microsoft.com/office/drawing/2014/main" id="{CBADE04F-4FB8-4C7F-8313-67888C57D752}"/>
              </a:ext>
            </a:extLst>
          </p:cNvPr>
          <p:cNvGrpSpPr/>
          <p:nvPr/>
        </p:nvGrpSpPr>
        <p:grpSpPr>
          <a:xfrm>
            <a:off x="872848" y="819529"/>
            <a:ext cx="5514975" cy="4195482"/>
            <a:chOff x="1227283" y="1046033"/>
            <a:chExt cx="5514975" cy="4195482"/>
          </a:xfrm>
        </p:grpSpPr>
        <p:pic>
          <p:nvPicPr>
            <p:cNvPr id="4" name="Picture 3">
              <a:extLst>
                <a:ext uri="{FF2B5EF4-FFF2-40B4-BE49-F238E27FC236}">
                  <a16:creationId xmlns:a16="http://schemas.microsoft.com/office/drawing/2014/main" id="{1F8F1F4F-2FDD-4122-A4ED-C8E8860AE70B}"/>
                </a:ext>
              </a:extLst>
            </p:cNvPr>
            <p:cNvPicPr/>
            <p:nvPr/>
          </p:nvPicPr>
          <p:blipFill>
            <a:blip r:embed="rId2"/>
            <a:stretch>
              <a:fillRect/>
            </a:stretch>
          </p:blipFill>
          <p:spPr>
            <a:xfrm>
              <a:off x="1227283" y="1046033"/>
              <a:ext cx="5514975" cy="4195482"/>
            </a:xfrm>
            <a:prstGeom prst="rect">
              <a:avLst/>
            </a:prstGeom>
            <a:ln>
              <a:noFill/>
            </a:ln>
            <a:effectLst>
              <a:outerShdw blurRad="292100" dist="139700" dir="2700000" algn="tl" rotWithShape="0">
                <a:srgbClr val="333333">
                  <a:alpha val="65000"/>
                </a:srgbClr>
              </a:outerShdw>
            </a:effectLst>
          </p:spPr>
        </p:pic>
        <p:sp>
          <p:nvSpPr>
            <p:cNvPr id="5" name="Flowchart: Punched Tape 4">
              <a:extLst>
                <a:ext uri="{FF2B5EF4-FFF2-40B4-BE49-F238E27FC236}">
                  <a16:creationId xmlns:a16="http://schemas.microsoft.com/office/drawing/2014/main" id="{132F5EC8-533C-46C5-93B7-8F50B3AA52B0}"/>
                </a:ext>
              </a:extLst>
            </p:cNvPr>
            <p:cNvSpPr/>
            <p:nvPr/>
          </p:nvSpPr>
          <p:spPr>
            <a:xfrm>
              <a:off x="4211274" y="2564934"/>
              <a:ext cx="906011" cy="478172"/>
            </a:xfrm>
            <a:prstGeom prst="flowChartPunchedTape">
              <a:avLst/>
            </a:prstGeom>
            <a:solidFill>
              <a:srgbClr val="FF00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85803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ord">
            <a:hlinkClick r:id="" action="ppaction://media"/>
            <a:extLst>
              <a:ext uri="{FF2B5EF4-FFF2-40B4-BE49-F238E27FC236}">
                <a16:creationId xmlns:a16="http://schemas.microsoft.com/office/drawing/2014/main" id="{CE953BE7-5281-43BD-A3A0-9CEDA51747FA}"/>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92279" y="0"/>
            <a:ext cx="12099721" cy="648329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5250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37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1104</TotalTime>
  <Words>530</Words>
  <Application>Microsoft Office PowerPoint</Application>
  <PresentationFormat>Widescreen</PresentationFormat>
  <Paragraphs>27</Paragraphs>
  <Slides>13</Slides>
  <Notes>0</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B Nazanin</vt:lpstr>
      <vt:lpstr>B Roya</vt:lpstr>
      <vt:lpstr>B Titr</vt:lpstr>
      <vt:lpstr>Calibri</vt:lpstr>
      <vt:lpstr>Century Gothic</vt:lpstr>
      <vt:lpstr>Times New Roman</vt:lpstr>
      <vt:lpstr>Wingdings</vt:lpstr>
      <vt:lpstr>Wingdings 3</vt:lpstr>
      <vt:lpstr>Ion</vt:lpstr>
      <vt:lpstr>تغییر زبان اعداد Page Number </vt:lpstr>
      <vt:lpstr>PowerPoint Presentation</vt:lpstr>
      <vt:lpstr>روش اول:</vt:lpstr>
      <vt:lpstr>روش دوم:</vt:lpstr>
      <vt:lpstr>PowerPoint Presentation</vt:lpstr>
      <vt:lpstr>PowerPoint Presentation</vt:lpstr>
      <vt:lpstr>PowerPoint Presentation</vt:lpstr>
      <vt:lpstr>PowerPoint Presentation</vt:lpstr>
      <vt:lpstr>PowerPoint Presentation</vt:lpstr>
      <vt:lpstr>تغییر دادن Style روش سوم:</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مریم شریف نوبری</dc:creator>
  <cp:lastModifiedBy>آفتاب قدیمی</cp:lastModifiedBy>
  <cp:revision>48</cp:revision>
  <dcterms:created xsi:type="dcterms:W3CDTF">2024-07-03T05:09:35Z</dcterms:created>
  <dcterms:modified xsi:type="dcterms:W3CDTF">2024-09-16T07:45:16Z</dcterms:modified>
</cp:coreProperties>
</file>